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1" r:id="rId1"/>
  </p:sldMasterIdLst>
  <p:notesMasterIdLst>
    <p:notesMasterId r:id="rId19"/>
  </p:notesMasterIdLst>
  <p:handoutMasterIdLst>
    <p:handoutMasterId r:id="rId20"/>
  </p:handoutMasterIdLst>
  <p:sldIdLst>
    <p:sldId id="256" r:id="rId2"/>
    <p:sldId id="320" r:id="rId3"/>
    <p:sldId id="319" r:id="rId4"/>
    <p:sldId id="308" r:id="rId5"/>
    <p:sldId id="321" r:id="rId6"/>
    <p:sldId id="310" r:id="rId7"/>
    <p:sldId id="326" r:id="rId8"/>
    <p:sldId id="322" r:id="rId9"/>
    <p:sldId id="323" r:id="rId10"/>
    <p:sldId id="324" r:id="rId11"/>
    <p:sldId id="312" r:id="rId12"/>
    <p:sldId id="327" r:id="rId13"/>
    <p:sldId id="328" r:id="rId14"/>
    <p:sldId id="329" r:id="rId15"/>
    <p:sldId id="330" r:id="rId16"/>
    <p:sldId id="331" r:id="rId17"/>
    <p:sldId id="313" r:id="rId18"/>
  </p:sldIdLst>
  <p:sldSz cx="9144000" cy="5143500" type="screen16x9"/>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0505"/>
    <a:srgbClr val="EAEBEE"/>
    <a:srgbClr val="FFFFFF"/>
    <a:srgbClr val="DADCE1"/>
    <a:srgbClr val="000000"/>
    <a:srgbClr val="F8F7F9"/>
    <a:srgbClr val="57B947"/>
    <a:srgbClr val="5F4E90"/>
    <a:srgbClr val="A4CF58"/>
    <a:srgbClr val="F371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79015" autoAdjust="0"/>
  </p:normalViewPr>
  <p:slideViewPr>
    <p:cSldViewPr snapToGrid="0">
      <p:cViewPr varScale="1">
        <p:scale>
          <a:sx n="120" d="100"/>
          <a:sy n="120" d="100"/>
        </p:scale>
        <p:origin x="1908" y="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ES" baseline="0" dirty="0">
                <a:solidFill>
                  <a:srgbClr val="777777"/>
                </a:solidFill>
                <a:latin typeface="Avenir Black" panose="020B0803020203020204" pitchFamily="34" charset="0"/>
              </a:rPr>
              <a:t>PONER POR EJEMPLO UN GRÁFICO</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manualLayout>
          <c:layoutTarget val="inner"/>
          <c:xMode val="edge"/>
          <c:yMode val="edge"/>
          <c:x val="0.12553910537272325"/>
          <c:y val="0.29999801575490603"/>
          <c:w val="0.81882772139677518"/>
          <c:h val="0.35940893456895645"/>
        </c:manualLayout>
      </c:layout>
      <c:barChart>
        <c:barDir val="col"/>
        <c:grouping val="clustered"/>
        <c:varyColors val="0"/>
        <c:ser>
          <c:idx val="0"/>
          <c:order val="0"/>
          <c:tx>
            <c:strRef>
              <c:f>Hoja1!$B$1</c:f>
              <c:strCache>
                <c:ptCount val="1"/>
                <c:pt idx="0">
                  <c:v>Serie 1</c:v>
                </c:pt>
              </c:strCache>
            </c:strRef>
          </c:tx>
          <c:spPr>
            <a:solidFill>
              <a:schemeClr val="accent1"/>
            </a:solidFill>
            <a:ln>
              <a:noFill/>
            </a:ln>
            <a:effectLst/>
          </c:spPr>
          <c:invertIfNegative val="0"/>
          <c:cat>
            <c:strRef>
              <c:f>Hoja1!$A$2:$A$5</c:f>
              <c:strCache>
                <c:ptCount val="4"/>
                <c:pt idx="0">
                  <c:v>Categoría 1</c:v>
                </c:pt>
                <c:pt idx="1">
                  <c:v>Categoría 2</c:v>
                </c:pt>
                <c:pt idx="2">
                  <c:v>Categoría 3</c:v>
                </c:pt>
                <c:pt idx="3">
                  <c:v>Categoría 4</c:v>
                </c:pt>
              </c:strCache>
            </c:strRef>
          </c:cat>
          <c:val>
            <c:numRef>
              <c:f>Hoja1!$B$2:$B$5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F06-4902-BF36-F4D4E76DA560}"/>
            </c:ext>
          </c:extLst>
        </c:ser>
        <c:ser>
          <c:idx val="1"/>
          <c:order val="1"/>
          <c:tx>
            <c:strRef>
              <c:f>Hoja1!$C$1</c:f>
              <c:strCache>
                <c:ptCount val="1"/>
                <c:pt idx="0">
                  <c:v>Serie 2</c:v>
                </c:pt>
              </c:strCache>
            </c:strRef>
          </c:tx>
          <c:spPr>
            <a:solidFill>
              <a:schemeClr val="accent2"/>
            </a:solidFill>
            <a:ln>
              <a:noFill/>
            </a:ln>
            <a:effectLst/>
          </c:spPr>
          <c:invertIfNegative val="0"/>
          <c:cat>
            <c:strRef>
              <c:f>Hoja1!$A$2:$A$5</c:f>
              <c:strCache>
                <c:ptCount val="4"/>
                <c:pt idx="0">
                  <c:v>Categoría 1</c:v>
                </c:pt>
                <c:pt idx="1">
                  <c:v>Categoría 2</c:v>
                </c:pt>
                <c:pt idx="2">
                  <c:v>Categoría 3</c:v>
                </c:pt>
                <c:pt idx="3">
                  <c:v>Categoría 4</c:v>
                </c:pt>
              </c:strCache>
            </c:strRef>
          </c:cat>
          <c:val>
            <c:numRef>
              <c:f>Hoja1!$C$2:$C$5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F06-4902-BF36-F4D4E76DA560}"/>
            </c:ext>
          </c:extLst>
        </c:ser>
        <c:ser>
          <c:idx val="2"/>
          <c:order val="2"/>
          <c:tx>
            <c:strRef>
              <c:f>Hoja1!$D$1</c:f>
              <c:strCache>
                <c:ptCount val="1"/>
                <c:pt idx="0">
                  <c:v>Serie 3</c:v>
                </c:pt>
              </c:strCache>
            </c:strRef>
          </c:tx>
          <c:spPr>
            <a:solidFill>
              <a:schemeClr val="accent3"/>
            </a:solidFill>
            <a:ln>
              <a:noFill/>
            </a:ln>
            <a:effectLst/>
          </c:spPr>
          <c:invertIfNegative val="0"/>
          <c:cat>
            <c:strRef>
              <c:f>Hoja1!$A$2:$A$5</c:f>
              <c:strCache>
                <c:ptCount val="4"/>
                <c:pt idx="0">
                  <c:v>Categoría 1</c:v>
                </c:pt>
                <c:pt idx="1">
                  <c:v>Categoría 2</c:v>
                </c:pt>
                <c:pt idx="2">
                  <c:v>Categoría 3</c:v>
                </c:pt>
                <c:pt idx="3">
                  <c:v>Categoría 4</c:v>
                </c:pt>
              </c:strCache>
            </c:strRef>
          </c:cat>
          <c:val>
            <c:numRef>
              <c:f>Hoja1!$D$2:$D$5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F06-4902-BF36-F4D4E76DA560}"/>
            </c:ext>
          </c:extLst>
        </c:ser>
        <c:dLbls>
          <c:showLegendKey val="0"/>
          <c:showVal val="0"/>
          <c:showCatName val="0"/>
          <c:showSerName val="0"/>
          <c:showPercent val="0"/>
          <c:showBubbleSize val="0"/>
        </c:dLbls>
        <c:gapWidth val="219"/>
        <c:overlap val="-27"/>
        <c:axId val="1119110304"/>
        <c:axId val="1119579792"/>
      </c:barChart>
      <c:catAx>
        <c:axId val="1119110304"/>
        <c:scaling>
          <c:orientation val="minMax"/>
        </c:scaling>
        <c:delete val="1"/>
        <c:axPos val="b"/>
        <c:numFmt formatCode="General" sourceLinked="1"/>
        <c:majorTickMark val="none"/>
        <c:minorTickMark val="none"/>
        <c:tickLblPos val="nextTo"/>
        <c:crossAx val="1119579792"/>
        <c:crosses val="autoZero"/>
        <c:auto val="1"/>
        <c:lblAlgn val="ctr"/>
        <c:lblOffset val="100"/>
        <c:noMultiLvlLbl val="0"/>
      </c:catAx>
      <c:valAx>
        <c:axId val="1119579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11911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2" y="1"/>
            <a:ext cx="3078427" cy="513507"/>
          </a:xfrm>
          <a:prstGeom prst="rect">
            <a:avLst/>
          </a:prstGeom>
        </p:spPr>
        <p:txBody>
          <a:bodyPr vert="horz" lIns="94796" tIns="47398" rIns="94796" bIns="47398" rtlCol="0"/>
          <a:lstStyle>
            <a:lvl1pPr algn="l">
              <a:defRPr sz="1200"/>
            </a:lvl1pPr>
          </a:lstStyle>
          <a:p>
            <a:endParaRPr lang="es-ES"/>
          </a:p>
        </p:txBody>
      </p:sp>
      <p:sp>
        <p:nvSpPr>
          <p:cNvPr id="3" name="Marcador de fecha 2"/>
          <p:cNvSpPr>
            <a:spLocks noGrp="1"/>
          </p:cNvSpPr>
          <p:nvPr>
            <p:ph type="dt" sz="quarter" idx="1"/>
          </p:nvPr>
        </p:nvSpPr>
        <p:spPr>
          <a:xfrm>
            <a:off x="4023994" y="1"/>
            <a:ext cx="3078427" cy="513507"/>
          </a:xfrm>
          <a:prstGeom prst="rect">
            <a:avLst/>
          </a:prstGeom>
        </p:spPr>
        <p:txBody>
          <a:bodyPr vert="horz" lIns="94796" tIns="47398" rIns="94796" bIns="47398" rtlCol="0"/>
          <a:lstStyle>
            <a:lvl1pPr algn="r">
              <a:defRPr sz="1200"/>
            </a:lvl1pPr>
          </a:lstStyle>
          <a:p>
            <a:fld id="{F85E2E24-7FF4-4182-BFDB-B8C460D224E5}" type="datetimeFigureOut">
              <a:rPr lang="es-ES" smtClean="0"/>
              <a:t>09/03/2020</a:t>
            </a:fld>
            <a:endParaRPr lang="es-ES"/>
          </a:p>
        </p:txBody>
      </p:sp>
      <p:sp>
        <p:nvSpPr>
          <p:cNvPr id="4" name="Marcador de pie de página 3"/>
          <p:cNvSpPr>
            <a:spLocks noGrp="1"/>
          </p:cNvSpPr>
          <p:nvPr>
            <p:ph type="ftr" sz="quarter" idx="2"/>
          </p:nvPr>
        </p:nvSpPr>
        <p:spPr>
          <a:xfrm>
            <a:off x="2" y="9721107"/>
            <a:ext cx="3078427" cy="513507"/>
          </a:xfrm>
          <a:prstGeom prst="rect">
            <a:avLst/>
          </a:prstGeom>
        </p:spPr>
        <p:txBody>
          <a:bodyPr vert="horz" lIns="94796" tIns="47398" rIns="94796" bIns="47398"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4023994" y="9721107"/>
            <a:ext cx="3078427" cy="513507"/>
          </a:xfrm>
          <a:prstGeom prst="rect">
            <a:avLst/>
          </a:prstGeom>
        </p:spPr>
        <p:txBody>
          <a:bodyPr vert="horz" lIns="94796" tIns="47398" rIns="94796" bIns="47398" rtlCol="0" anchor="b"/>
          <a:lstStyle>
            <a:lvl1pPr algn="r">
              <a:defRPr sz="1200"/>
            </a:lvl1pPr>
          </a:lstStyle>
          <a:p>
            <a:fld id="{31221413-9007-4357-84B8-F6C719D28BC7}" type="slidenum">
              <a:rPr lang="es-ES" smtClean="0"/>
              <a:t>‹Nº›</a:t>
            </a:fld>
            <a:endParaRPr lang="es-ES"/>
          </a:p>
        </p:txBody>
      </p:sp>
    </p:spTree>
    <p:extLst>
      <p:ext uri="{BB962C8B-B14F-4D97-AF65-F5344CB8AC3E}">
        <p14:creationId xmlns:p14="http://schemas.microsoft.com/office/powerpoint/2010/main" val="2032173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2"/>
            <a:ext cx="3079202" cy="512305"/>
          </a:xfrm>
          <a:prstGeom prst="rect">
            <a:avLst/>
          </a:prstGeom>
        </p:spPr>
        <p:txBody>
          <a:bodyPr vert="horz" lIns="94796" tIns="47398" rIns="94796" bIns="47398" rtlCol="0"/>
          <a:lstStyle>
            <a:lvl1pPr algn="l">
              <a:defRPr sz="1200"/>
            </a:lvl1pPr>
          </a:lstStyle>
          <a:p>
            <a:endParaRPr lang="es-ES"/>
          </a:p>
        </p:txBody>
      </p:sp>
      <p:sp>
        <p:nvSpPr>
          <p:cNvPr id="3" name="Marcador de fecha 2"/>
          <p:cNvSpPr>
            <a:spLocks noGrp="1"/>
          </p:cNvSpPr>
          <p:nvPr>
            <p:ph type="dt" idx="1"/>
          </p:nvPr>
        </p:nvSpPr>
        <p:spPr>
          <a:xfrm>
            <a:off x="4023204" y="2"/>
            <a:ext cx="3079202" cy="512305"/>
          </a:xfrm>
          <a:prstGeom prst="rect">
            <a:avLst/>
          </a:prstGeom>
        </p:spPr>
        <p:txBody>
          <a:bodyPr vert="horz" lIns="94796" tIns="47398" rIns="94796" bIns="47398" rtlCol="0"/>
          <a:lstStyle>
            <a:lvl1pPr algn="r">
              <a:defRPr sz="1200"/>
            </a:lvl1pPr>
          </a:lstStyle>
          <a:p>
            <a:fld id="{D98114F8-7B36-4D1A-BD1C-78D097FF0CAE}" type="datetimeFigureOut">
              <a:rPr lang="es-ES" smtClean="0"/>
              <a:t>09/03/2020</a:t>
            </a:fld>
            <a:endParaRPr lang="es-ES"/>
          </a:p>
        </p:txBody>
      </p:sp>
      <p:sp>
        <p:nvSpPr>
          <p:cNvPr id="4" name="Marcador de imagen de diapositiva 3"/>
          <p:cNvSpPr>
            <a:spLocks noGrp="1" noRot="1" noChangeAspect="1"/>
          </p:cNvSpPr>
          <p:nvPr>
            <p:ph type="sldImg" idx="2"/>
          </p:nvPr>
        </p:nvSpPr>
        <p:spPr>
          <a:xfrm>
            <a:off x="484188" y="1281113"/>
            <a:ext cx="6135687" cy="3451225"/>
          </a:xfrm>
          <a:prstGeom prst="rect">
            <a:avLst/>
          </a:prstGeom>
          <a:noFill/>
          <a:ln w="12700">
            <a:solidFill>
              <a:prstClr val="black"/>
            </a:solidFill>
          </a:ln>
        </p:spPr>
        <p:txBody>
          <a:bodyPr vert="horz" lIns="94796" tIns="47398" rIns="94796" bIns="47398" rtlCol="0" anchor="ctr"/>
          <a:lstStyle/>
          <a:p>
            <a:endParaRPr lang="es-ES"/>
          </a:p>
        </p:txBody>
      </p:sp>
      <p:sp>
        <p:nvSpPr>
          <p:cNvPr id="5" name="Marcador de notas 4"/>
          <p:cNvSpPr>
            <a:spLocks noGrp="1"/>
          </p:cNvSpPr>
          <p:nvPr>
            <p:ph type="body" sz="quarter" idx="3"/>
          </p:nvPr>
        </p:nvSpPr>
        <p:spPr>
          <a:xfrm>
            <a:off x="710076" y="4924990"/>
            <a:ext cx="5683914" cy="4029684"/>
          </a:xfrm>
          <a:prstGeom prst="rect">
            <a:avLst/>
          </a:prstGeom>
        </p:spPr>
        <p:txBody>
          <a:bodyPr vert="horz" lIns="94796" tIns="47398" rIns="94796" bIns="47398"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722310"/>
            <a:ext cx="3079202" cy="512305"/>
          </a:xfrm>
          <a:prstGeom prst="rect">
            <a:avLst/>
          </a:prstGeom>
        </p:spPr>
        <p:txBody>
          <a:bodyPr vert="horz" lIns="94796" tIns="47398" rIns="94796" bIns="47398"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4023204" y="9722310"/>
            <a:ext cx="3079202" cy="512305"/>
          </a:xfrm>
          <a:prstGeom prst="rect">
            <a:avLst/>
          </a:prstGeom>
        </p:spPr>
        <p:txBody>
          <a:bodyPr vert="horz" lIns="94796" tIns="47398" rIns="94796" bIns="47398" rtlCol="0" anchor="b"/>
          <a:lstStyle>
            <a:lvl1pPr algn="r">
              <a:defRPr sz="1200"/>
            </a:lvl1pPr>
          </a:lstStyle>
          <a:p>
            <a:fld id="{A3FC2813-C560-4AF4-A110-F72E62B79698}" type="slidenum">
              <a:rPr lang="es-ES" smtClean="0"/>
              <a:t>‹Nº›</a:t>
            </a:fld>
            <a:endParaRPr lang="es-ES"/>
          </a:p>
        </p:txBody>
      </p:sp>
    </p:spTree>
    <p:extLst>
      <p:ext uri="{BB962C8B-B14F-4D97-AF65-F5344CB8AC3E}">
        <p14:creationId xmlns:p14="http://schemas.microsoft.com/office/powerpoint/2010/main" val="1259135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undp.org/content/undp/es/home/sustainable-development-goals/goal-13-climate-action.html"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un.org/sustainabledevelopment/es/globalpartnership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ntena3.com/noticias/cultura/calcula-huella-carbono-este-impacto-que-dejas-planeta_201911195dd3e1d90cf24c37c4394ca6.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ierra.org/wp-content/uploads/2015/12/Mind_your_step_La_huella_de_tus_pasos-_ESP_-_web.pdf"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ww.rtve.es/las-claves/huella-ecologica-2018-05-30/" TargetMode="External"/><Relationship Id="rId5" Type="http://schemas.openxmlformats.org/officeDocument/2006/relationships/hyperlink" Target="https://www.footprintnetwork.org/" TargetMode="External"/><Relationship Id="rId4" Type="http://schemas.openxmlformats.org/officeDocument/2006/relationships/hyperlink" Target="https://www.wwf.es/nuestro_trabajo_/informe_planeta_vivo/huella_ecologica/"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codes.org/actua-en-consumo-responsable/criterios-para-un-consumo-responsable#.Xh76z8hKjIU"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600" b="1" dirty="0" smtClean="0"/>
              <a:t>Ficha</a:t>
            </a:r>
            <a:r>
              <a:rPr lang="es-ES" sz="1600" b="1" baseline="0" dirty="0" smtClean="0"/>
              <a:t> Resumen</a:t>
            </a:r>
            <a:endParaRPr lang="es-ES" b="1" baseline="0" dirty="0" smtClean="0"/>
          </a:p>
          <a:p>
            <a:endParaRPr lang="es-ES" baseline="0" dirty="0" smtClean="0"/>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Título: </a:t>
            </a:r>
            <a:r>
              <a:rPr lang="es-ES" sz="1200" b="1" kern="1200" dirty="0" smtClean="0">
                <a:solidFill>
                  <a:schemeClr val="tx1"/>
                </a:solidFill>
                <a:effectLst/>
                <a:latin typeface="+mn-lt"/>
                <a:ea typeface="+mn-ea"/>
                <a:cs typeface="+mn-cs"/>
              </a:rPr>
              <a:t>La Huella de CO2</a:t>
            </a:r>
            <a:endParaRPr lang="es-ES" dirty="0" smtClean="0">
              <a:effectLst/>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Edad recomendada: 12-18</a:t>
            </a:r>
            <a:endParaRPr lang="es-ES" dirty="0" smtClean="0">
              <a:effectLst/>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Temática: Cambio</a:t>
            </a:r>
            <a:r>
              <a:rPr lang="es-ES" sz="1200" kern="1200" baseline="0" dirty="0" smtClean="0">
                <a:solidFill>
                  <a:schemeClr val="tx1"/>
                </a:solidFill>
                <a:effectLst/>
                <a:latin typeface="+mn-lt"/>
                <a:ea typeface="+mn-ea"/>
                <a:cs typeface="+mn-cs"/>
              </a:rPr>
              <a:t> climático</a:t>
            </a:r>
            <a:endParaRPr lang="es-ES" dirty="0" smtClean="0">
              <a:effectLst/>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Categorización de la actividad: Comentario / Reflexión</a:t>
            </a:r>
            <a:endParaRPr lang="es-ES" dirty="0" smtClean="0">
              <a:effectLst/>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Contenidos didácticos: El concepto de consumo, energía, y responsabilidad medioambiental.  </a:t>
            </a:r>
            <a:endParaRPr lang="es-ES" dirty="0" smtClean="0">
              <a:effectLst/>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Duración: 3 sesiones (aproximadamente)</a:t>
            </a:r>
            <a:endParaRPr lang="es-ES" dirty="0" smtClean="0">
              <a:effectLst/>
            </a:endParaRPr>
          </a:p>
          <a:p>
            <a:endParaRPr lang="es-ES" dirty="0" smtClean="0"/>
          </a:p>
        </p:txBody>
      </p:sp>
      <p:sp>
        <p:nvSpPr>
          <p:cNvPr id="4" name="Marcador de número de diapositiva 3"/>
          <p:cNvSpPr>
            <a:spLocks noGrp="1"/>
          </p:cNvSpPr>
          <p:nvPr>
            <p:ph type="sldNum" sz="quarter" idx="10"/>
          </p:nvPr>
        </p:nvSpPr>
        <p:spPr/>
        <p:txBody>
          <a:bodyPr/>
          <a:lstStyle/>
          <a:p>
            <a:fld id="{A3FC2813-C560-4AF4-A110-F72E62B79698}" type="slidenum">
              <a:rPr lang="es-ES" smtClean="0"/>
              <a:t>1</a:t>
            </a:fld>
            <a:endParaRPr lang="es-ES"/>
          </a:p>
        </p:txBody>
      </p:sp>
    </p:spTree>
    <p:extLst>
      <p:ext uri="{BB962C8B-B14F-4D97-AF65-F5344CB8AC3E}">
        <p14:creationId xmlns:p14="http://schemas.microsoft.com/office/powerpoint/2010/main" val="3028714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INFORMACIÓN: </a:t>
            </a:r>
          </a:p>
          <a:p>
            <a:r>
              <a:rPr lang="es-ES" dirty="0" smtClean="0"/>
              <a:t>Para calcular</a:t>
            </a:r>
            <a:r>
              <a:rPr lang="es-ES" baseline="0" dirty="0" smtClean="0"/>
              <a:t> la huella ecológica hay que tener en cuenta diferentes aspectos. Estos pueden incluso variar si lo que pensamos es en la huella ecológica de una persona, una familia, un colegio, una empresa, un país… pero en general se trata de analizar todos los aspectos de nuestra vida desde el punto de vista ecológico y evaluar el impacto que tiene el hecho de elegir una opción u otra. </a:t>
            </a:r>
            <a:endParaRPr lang="es-ES" dirty="0"/>
          </a:p>
        </p:txBody>
      </p:sp>
      <p:sp>
        <p:nvSpPr>
          <p:cNvPr id="4" name="Marcador de número de diapositiva 3"/>
          <p:cNvSpPr>
            <a:spLocks noGrp="1"/>
          </p:cNvSpPr>
          <p:nvPr>
            <p:ph type="sldNum" sz="quarter" idx="10"/>
          </p:nvPr>
        </p:nvSpPr>
        <p:spPr/>
        <p:txBody>
          <a:bodyPr/>
          <a:lstStyle/>
          <a:p>
            <a:fld id="{A3FC2813-C560-4AF4-A110-F72E62B79698}" type="slidenum">
              <a:rPr lang="es-ES" smtClean="0"/>
              <a:t>10</a:t>
            </a:fld>
            <a:endParaRPr lang="es-ES"/>
          </a:p>
        </p:txBody>
      </p:sp>
    </p:spTree>
    <p:extLst>
      <p:ext uri="{BB962C8B-B14F-4D97-AF65-F5344CB8AC3E}">
        <p14:creationId xmlns:p14="http://schemas.microsoft.com/office/powerpoint/2010/main" val="2355961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DINÁMICA DE TRABAJO:</a:t>
            </a:r>
            <a:r>
              <a:rPr lang="es-ES" baseline="0" dirty="0" smtClean="0"/>
              <a:t> CUESTIONARIO. </a:t>
            </a:r>
            <a:endParaRPr lang="es-ES" dirty="0" smtClean="0"/>
          </a:p>
          <a:p>
            <a:endParaRPr lang="es-ES" dirty="0" smtClean="0"/>
          </a:p>
          <a:p>
            <a:r>
              <a:rPr lang="es-ES" dirty="0" smtClean="0"/>
              <a:t>A continuación ponemos</a:t>
            </a:r>
            <a:r>
              <a:rPr lang="es-ES" baseline="0" dirty="0" smtClean="0"/>
              <a:t> a vuestra disposición un cuestionario del que vais a obtener una puntuación para poder evaluar vuestra huella ecológica y poder comparar si esta huella es sostenible o no, es decir si vuestros hábitos y consumes requieren de menos recursos de los que el planeta dispone o por el contrario requerí más de lo que el planeta nos provee y por tanto nuestro modo de vida no es sostenible y habría que reducir nuestra huella. </a:t>
            </a:r>
          </a:p>
          <a:p>
            <a:endParaRPr lang="es-ES" baseline="0" dirty="0" smtClean="0"/>
          </a:p>
          <a:p>
            <a:r>
              <a:rPr lang="es-ES" baseline="0" dirty="0" smtClean="0"/>
              <a:t>Contesta a cada pregunta seleccionado sumando los puntos asociados a cada respuesta. Suma el total de puntos y podrás estimar cual es tu huella ecológica. </a:t>
            </a:r>
          </a:p>
          <a:p>
            <a:endParaRPr lang="es-ES" dirty="0"/>
          </a:p>
        </p:txBody>
      </p:sp>
      <p:sp>
        <p:nvSpPr>
          <p:cNvPr id="4" name="Marcador de número de diapositiva 3"/>
          <p:cNvSpPr>
            <a:spLocks noGrp="1"/>
          </p:cNvSpPr>
          <p:nvPr>
            <p:ph type="sldNum" sz="quarter" idx="10"/>
          </p:nvPr>
        </p:nvSpPr>
        <p:spPr/>
        <p:txBody>
          <a:bodyPr/>
          <a:lstStyle/>
          <a:p>
            <a:fld id="{A3FC2813-C560-4AF4-A110-F72E62B79698}" type="slidenum">
              <a:rPr lang="es-ES" smtClean="0"/>
              <a:t>11</a:t>
            </a:fld>
            <a:endParaRPr lang="es-ES"/>
          </a:p>
        </p:txBody>
      </p:sp>
    </p:spTree>
    <p:extLst>
      <p:ext uri="{BB962C8B-B14F-4D97-AF65-F5344CB8AC3E}">
        <p14:creationId xmlns:p14="http://schemas.microsoft.com/office/powerpoint/2010/main" val="3090259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Trabajar</a:t>
            </a:r>
            <a:r>
              <a:rPr lang="es-ES" baseline="0" dirty="0" smtClean="0"/>
              <a:t> sobre el cuestionario	</a:t>
            </a:r>
            <a:endParaRPr lang="es-ES" dirty="0"/>
          </a:p>
        </p:txBody>
      </p:sp>
      <p:sp>
        <p:nvSpPr>
          <p:cNvPr id="4" name="Marcador de número de diapositiva 3"/>
          <p:cNvSpPr>
            <a:spLocks noGrp="1"/>
          </p:cNvSpPr>
          <p:nvPr>
            <p:ph type="sldNum" sz="quarter" idx="10"/>
          </p:nvPr>
        </p:nvSpPr>
        <p:spPr/>
        <p:txBody>
          <a:bodyPr/>
          <a:lstStyle/>
          <a:p>
            <a:fld id="{A3FC2813-C560-4AF4-A110-F72E62B79698}" type="slidenum">
              <a:rPr lang="es-ES" smtClean="0"/>
              <a:t>12</a:t>
            </a:fld>
            <a:endParaRPr lang="es-ES"/>
          </a:p>
        </p:txBody>
      </p:sp>
    </p:spTree>
    <p:extLst>
      <p:ext uri="{BB962C8B-B14F-4D97-AF65-F5344CB8AC3E}">
        <p14:creationId xmlns:p14="http://schemas.microsoft.com/office/powerpoint/2010/main" val="1906553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47958"/>
            <a:r>
              <a:rPr lang="es-ES" dirty="0" smtClean="0"/>
              <a:t>Trabajar</a:t>
            </a:r>
            <a:r>
              <a:rPr lang="es-ES" baseline="0" dirty="0" smtClean="0"/>
              <a:t> sobre el cuestionario	</a:t>
            </a:r>
            <a:endParaRPr lang="es-ES" dirty="0" smtClean="0"/>
          </a:p>
          <a:p>
            <a:endParaRPr lang="es-ES" dirty="0"/>
          </a:p>
        </p:txBody>
      </p:sp>
      <p:sp>
        <p:nvSpPr>
          <p:cNvPr id="4" name="Marcador de número de diapositiva 3"/>
          <p:cNvSpPr>
            <a:spLocks noGrp="1"/>
          </p:cNvSpPr>
          <p:nvPr>
            <p:ph type="sldNum" sz="quarter" idx="10"/>
          </p:nvPr>
        </p:nvSpPr>
        <p:spPr/>
        <p:txBody>
          <a:bodyPr/>
          <a:lstStyle/>
          <a:p>
            <a:fld id="{A3FC2813-C560-4AF4-A110-F72E62B79698}" type="slidenum">
              <a:rPr lang="es-ES" smtClean="0"/>
              <a:t>13</a:t>
            </a:fld>
            <a:endParaRPr lang="es-ES"/>
          </a:p>
        </p:txBody>
      </p:sp>
    </p:spTree>
    <p:extLst>
      <p:ext uri="{BB962C8B-B14F-4D97-AF65-F5344CB8AC3E}">
        <p14:creationId xmlns:p14="http://schemas.microsoft.com/office/powerpoint/2010/main" val="2023647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47958"/>
            <a:r>
              <a:rPr lang="es-ES" dirty="0" smtClean="0"/>
              <a:t>Trabajar</a:t>
            </a:r>
            <a:r>
              <a:rPr lang="es-ES" baseline="0" dirty="0" smtClean="0"/>
              <a:t> sobre el cuestionario	</a:t>
            </a:r>
            <a:endParaRPr lang="es-ES" dirty="0" smtClean="0"/>
          </a:p>
          <a:p>
            <a:endParaRPr lang="es-ES" dirty="0"/>
          </a:p>
        </p:txBody>
      </p:sp>
      <p:sp>
        <p:nvSpPr>
          <p:cNvPr id="4" name="Marcador de número de diapositiva 3"/>
          <p:cNvSpPr>
            <a:spLocks noGrp="1"/>
          </p:cNvSpPr>
          <p:nvPr>
            <p:ph type="sldNum" sz="quarter" idx="10"/>
          </p:nvPr>
        </p:nvSpPr>
        <p:spPr/>
        <p:txBody>
          <a:bodyPr/>
          <a:lstStyle/>
          <a:p>
            <a:fld id="{A3FC2813-C560-4AF4-A110-F72E62B79698}" type="slidenum">
              <a:rPr lang="es-ES" smtClean="0"/>
              <a:t>14</a:t>
            </a:fld>
            <a:endParaRPr lang="es-ES"/>
          </a:p>
        </p:txBody>
      </p:sp>
    </p:spTree>
    <p:extLst>
      <p:ext uri="{BB962C8B-B14F-4D97-AF65-F5344CB8AC3E}">
        <p14:creationId xmlns:p14="http://schemas.microsoft.com/office/powerpoint/2010/main" val="969125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47958"/>
            <a:r>
              <a:rPr lang="es-ES" dirty="0" smtClean="0"/>
              <a:t>Trabajar</a:t>
            </a:r>
            <a:r>
              <a:rPr lang="es-ES" baseline="0" dirty="0" smtClean="0"/>
              <a:t> sobre el cuestionario	</a:t>
            </a:r>
            <a:endParaRPr lang="es-ES" dirty="0" smtClean="0"/>
          </a:p>
          <a:p>
            <a:endParaRPr lang="es-ES" dirty="0"/>
          </a:p>
        </p:txBody>
      </p:sp>
      <p:sp>
        <p:nvSpPr>
          <p:cNvPr id="4" name="Marcador de número de diapositiva 3"/>
          <p:cNvSpPr>
            <a:spLocks noGrp="1"/>
          </p:cNvSpPr>
          <p:nvPr>
            <p:ph type="sldNum" sz="quarter" idx="10"/>
          </p:nvPr>
        </p:nvSpPr>
        <p:spPr/>
        <p:txBody>
          <a:bodyPr/>
          <a:lstStyle/>
          <a:p>
            <a:fld id="{A3FC2813-C560-4AF4-A110-F72E62B79698}" type="slidenum">
              <a:rPr lang="es-ES" smtClean="0"/>
              <a:t>15</a:t>
            </a:fld>
            <a:endParaRPr lang="es-ES"/>
          </a:p>
        </p:txBody>
      </p:sp>
    </p:spTree>
    <p:extLst>
      <p:ext uri="{BB962C8B-B14F-4D97-AF65-F5344CB8AC3E}">
        <p14:creationId xmlns:p14="http://schemas.microsoft.com/office/powerpoint/2010/main" val="2539114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47958"/>
            <a:r>
              <a:rPr lang="es-ES" dirty="0" smtClean="0"/>
              <a:t>Trabajar</a:t>
            </a:r>
            <a:r>
              <a:rPr lang="es-ES" baseline="0" dirty="0" smtClean="0"/>
              <a:t> sobre el cuestionario	</a:t>
            </a:r>
            <a:endParaRPr lang="es-ES" dirty="0" smtClean="0"/>
          </a:p>
          <a:p>
            <a:endParaRPr lang="es-ES" dirty="0"/>
          </a:p>
        </p:txBody>
      </p:sp>
      <p:sp>
        <p:nvSpPr>
          <p:cNvPr id="4" name="Marcador de número de diapositiva 3"/>
          <p:cNvSpPr>
            <a:spLocks noGrp="1"/>
          </p:cNvSpPr>
          <p:nvPr>
            <p:ph type="sldNum" sz="quarter" idx="10"/>
          </p:nvPr>
        </p:nvSpPr>
        <p:spPr/>
        <p:txBody>
          <a:bodyPr/>
          <a:lstStyle/>
          <a:p>
            <a:fld id="{A3FC2813-C560-4AF4-A110-F72E62B79698}" type="slidenum">
              <a:rPr lang="es-ES" smtClean="0"/>
              <a:t>16</a:t>
            </a:fld>
            <a:endParaRPr lang="es-ES"/>
          </a:p>
        </p:txBody>
      </p:sp>
    </p:spTree>
    <p:extLst>
      <p:ext uri="{BB962C8B-B14F-4D97-AF65-F5344CB8AC3E}">
        <p14:creationId xmlns:p14="http://schemas.microsoft.com/office/powerpoint/2010/main" val="1049361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DINÁMICA</a:t>
            </a:r>
            <a:r>
              <a:rPr lang="es-ES" baseline="0" dirty="0" smtClean="0"/>
              <a:t> DE TRABAJO: </a:t>
            </a:r>
            <a:r>
              <a:rPr lang="es-ES" dirty="0" smtClean="0"/>
              <a:t>KANBAN</a:t>
            </a:r>
            <a:endParaRPr lang="es-ES" dirty="0"/>
          </a:p>
          <a:p>
            <a:endParaRPr lang="es-ES" dirty="0"/>
          </a:p>
          <a:p>
            <a:r>
              <a:rPr lang="es-ES" dirty="0"/>
              <a:t>Esta estrategia viene de la empresa y sirve como organizador de tareas. De una forma sencilla y visibilizando las acciones que se llevan a cabo cada alumno o por equipos como el docente determine se pondrán en la columna de la </a:t>
            </a:r>
            <a:r>
              <a:rPr lang="es-ES" dirty="0" err="1"/>
              <a:t>izda</a:t>
            </a:r>
            <a:r>
              <a:rPr lang="es-ES" dirty="0"/>
              <a:t> todas la tareas que se van a llevar a cabo y a medida que se empiecen a realizar se van colocando en la columna pertinente con el fin de que se vea qué acciones se están llevando ya a cabo, cuáles aún no se han empezado y cuáles se han terminado. La idea es que tras trabajar este tema cada alumno/a tome decisiones sobre cuáles van a hacer sus compromisos con el ODS13. </a:t>
            </a:r>
          </a:p>
          <a:p>
            <a:endParaRPr lang="es-ES" dirty="0"/>
          </a:p>
          <a:p>
            <a:r>
              <a:rPr lang="es-ES" dirty="0"/>
              <a:t>Cada uno puede tener el suyo o haber uno común en algún lugar del aula, cuánto más visible mejor</a:t>
            </a:r>
            <a:r>
              <a:rPr lang="es-ES" dirty="0" smtClean="0"/>
              <a:t>.</a:t>
            </a:r>
          </a:p>
          <a:p>
            <a:r>
              <a:rPr lang="es-ES" dirty="0" smtClean="0"/>
              <a:t>Algunas ideas </a:t>
            </a:r>
            <a:endParaRPr lang="es-ES" dirty="0"/>
          </a:p>
          <a:p>
            <a:endParaRPr lang="es-ES" dirty="0"/>
          </a:p>
          <a:p>
            <a:endParaRPr lang="es-ES" dirty="0"/>
          </a:p>
          <a:p>
            <a:endParaRPr lang="es-ES" dirty="0"/>
          </a:p>
          <a:p>
            <a:endParaRPr lang="es-ES" dirty="0"/>
          </a:p>
          <a:p>
            <a:endParaRPr lang="es-ES" dirty="0"/>
          </a:p>
          <a:p>
            <a:endParaRPr lang="es-ES" dirty="0"/>
          </a:p>
          <a:p>
            <a:endParaRPr lang="es-ES" dirty="0"/>
          </a:p>
        </p:txBody>
      </p:sp>
      <p:sp>
        <p:nvSpPr>
          <p:cNvPr id="4" name="Marcador de número de diapositiva 3"/>
          <p:cNvSpPr>
            <a:spLocks noGrp="1"/>
          </p:cNvSpPr>
          <p:nvPr>
            <p:ph type="sldNum" sz="quarter" idx="10"/>
          </p:nvPr>
        </p:nvSpPr>
        <p:spPr/>
        <p:txBody>
          <a:bodyPr/>
          <a:lstStyle/>
          <a:p>
            <a:fld id="{A3FC2813-C560-4AF4-A110-F72E62B79698}" type="slidenum">
              <a:rPr lang="es-ES" smtClean="0"/>
              <a:t>17</a:t>
            </a:fld>
            <a:endParaRPr lang="es-ES"/>
          </a:p>
        </p:txBody>
      </p:sp>
    </p:spTree>
    <p:extLst>
      <p:ext uri="{BB962C8B-B14F-4D97-AF65-F5344CB8AC3E}">
        <p14:creationId xmlns:p14="http://schemas.microsoft.com/office/powerpoint/2010/main" val="146479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u="sng" dirty="0" smtClean="0"/>
              <a:t>INFORMACIÓN</a:t>
            </a:r>
            <a:r>
              <a:rPr lang="es-ES" b="1" u="sng" baseline="0" dirty="0" smtClean="0"/>
              <a:t> </a:t>
            </a:r>
            <a:endParaRPr lang="es-ES" b="1" u="sng" dirty="0" smtClean="0"/>
          </a:p>
          <a:p>
            <a:r>
              <a:rPr lang="es-ES" dirty="0" smtClean="0"/>
              <a:t>Amplia información acerca</a:t>
            </a:r>
            <a:r>
              <a:rPr lang="es-ES" baseline="0" dirty="0" smtClean="0"/>
              <a:t> de estos OBJETIVO DE DESARROLLO SOSTENIBLE en</a:t>
            </a:r>
            <a:r>
              <a:rPr lang="es-ES" dirty="0" smtClean="0"/>
              <a:t>: </a:t>
            </a:r>
          </a:p>
          <a:p>
            <a:endParaRPr lang="es-ES" dirty="0" smtClean="0"/>
          </a:p>
          <a:p>
            <a:r>
              <a:rPr lang="es-ES" sz="1200" b="0" i="0" kern="1200" dirty="0" smtClean="0">
                <a:solidFill>
                  <a:schemeClr val="tx1"/>
                </a:solidFill>
                <a:effectLst/>
                <a:latin typeface="+mn-lt"/>
                <a:ea typeface="+mn-ea"/>
                <a:cs typeface="+mn-cs"/>
              </a:rPr>
              <a:t>El cambio climático afecta a todos los países en todos los continentes, produciendo un impacto negativo en su economía, la vida de las personas y las comunidades. Las personas más pobres y vulnerables serán los más perjudicados. En la actualidad, tenemos a nuestro alcance soluciones viables para que los países puedan tener una actividad económica más sostenible y más respetuosa con el medio ambiente. Es un problema que requiere que la comunidad internacional trabaje de forma coordinada y precisa para que los países en desarrollo avancen hacia una economía baja en carbono.</a:t>
            </a:r>
            <a:endParaRPr lang="es-ES" dirty="0" smtClean="0"/>
          </a:p>
          <a:p>
            <a:r>
              <a:rPr lang="es-ES" dirty="0" smtClean="0">
                <a:hlinkClick r:id="rId3"/>
              </a:rPr>
              <a:t>https</a:t>
            </a:r>
            <a:r>
              <a:rPr lang="es-ES" dirty="0">
                <a:hlinkClick r:id="rId3"/>
              </a:rPr>
              <a:t>://</a:t>
            </a:r>
            <a:r>
              <a:rPr lang="es-ES" dirty="0" smtClean="0">
                <a:hlinkClick r:id="rId3"/>
              </a:rPr>
              <a:t>www.undp.org/content/undp/es/home/sustainable-development-goals/goal-13-climate-action.html</a:t>
            </a:r>
            <a:endParaRPr lang="es-ES" dirty="0" smtClean="0"/>
          </a:p>
          <a:p>
            <a:endParaRPr lang="es-ES" dirty="0" smtClean="0">
              <a:hlinkClick r:id="rId4"/>
            </a:endParaRPr>
          </a:p>
          <a:p>
            <a:r>
              <a:rPr lang="es-ES" sz="1200" b="0" i="0" kern="1200" dirty="0" smtClean="0">
                <a:solidFill>
                  <a:schemeClr val="tx1"/>
                </a:solidFill>
                <a:effectLst/>
                <a:latin typeface="+mn-lt"/>
                <a:ea typeface="+mn-ea"/>
                <a:cs typeface="+mn-cs"/>
              </a:rPr>
              <a:t>Un programa exitoso de desarrollo sostenible requiere alianzas entre los gobiernos, el sector privado y la sociedad civil (</a:t>
            </a:r>
            <a:r>
              <a:rPr lang="es-ES" sz="1200" b="1" i="0" kern="1200" dirty="0" smtClean="0">
                <a:solidFill>
                  <a:schemeClr val="tx1"/>
                </a:solidFill>
                <a:effectLst/>
                <a:latin typeface="+mn-lt"/>
                <a:ea typeface="+mn-ea"/>
                <a:cs typeface="+mn-cs"/>
              </a:rPr>
              <a:t>incluyendo</a:t>
            </a:r>
            <a:r>
              <a:rPr lang="es-ES" sz="1200" b="0" i="0" kern="1200" dirty="0" smtClean="0">
                <a:solidFill>
                  <a:schemeClr val="tx1"/>
                </a:solidFill>
                <a:effectLst/>
                <a:latin typeface="+mn-lt"/>
                <a:ea typeface="+mn-ea"/>
                <a:cs typeface="+mn-cs"/>
              </a:rPr>
              <a:t> a cada</a:t>
            </a:r>
            <a:r>
              <a:rPr lang="es-ES" sz="1200" b="0" i="0" kern="1200" baseline="0" dirty="0" smtClean="0">
                <a:solidFill>
                  <a:schemeClr val="tx1"/>
                </a:solidFill>
                <a:effectLst/>
                <a:latin typeface="+mn-lt"/>
                <a:ea typeface="+mn-ea"/>
                <a:cs typeface="+mn-cs"/>
              </a:rPr>
              <a:t> ciudadano, </a:t>
            </a:r>
            <a:r>
              <a:rPr lang="es-ES" sz="1200" b="1" i="0" kern="1200" baseline="0" dirty="0" smtClean="0">
                <a:solidFill>
                  <a:schemeClr val="tx1"/>
                </a:solidFill>
                <a:effectLst/>
                <a:latin typeface="+mn-lt"/>
                <a:ea typeface="+mn-ea"/>
                <a:cs typeface="+mn-cs"/>
              </a:rPr>
              <a:t>cada alumno</a:t>
            </a:r>
            <a:r>
              <a:rPr lang="es-ES" sz="1200" b="0" i="0" kern="1200" dirty="0" smtClean="0">
                <a:solidFill>
                  <a:schemeClr val="tx1"/>
                </a:solidFill>
                <a:effectLst/>
                <a:latin typeface="+mn-lt"/>
                <a:ea typeface="+mn-ea"/>
                <a:cs typeface="+mn-cs"/>
              </a:rPr>
              <a:t>). Estas alianzas inclusivas construidas sobre principios y valores, una visión compartida, y metas compartidas, que colocan a la gente y al planeta en el centro, son necesarias a nivel global, regional, nacional y local.</a:t>
            </a:r>
            <a:endParaRPr lang="es-ES" dirty="0" smtClean="0">
              <a:hlinkClick r:id="rId4"/>
            </a:endParaRPr>
          </a:p>
          <a:p>
            <a:r>
              <a:rPr lang="es-ES" dirty="0" smtClean="0">
                <a:hlinkClick r:id="rId4"/>
              </a:rPr>
              <a:t>https://www.un.org/sustainabledevelopment/es/globalpartnerships/</a:t>
            </a:r>
            <a:endParaRPr lang="es-ES" dirty="0"/>
          </a:p>
        </p:txBody>
      </p:sp>
      <p:sp>
        <p:nvSpPr>
          <p:cNvPr id="4" name="Marcador de número de diapositiva 3"/>
          <p:cNvSpPr>
            <a:spLocks noGrp="1"/>
          </p:cNvSpPr>
          <p:nvPr>
            <p:ph type="sldNum" sz="quarter" idx="10"/>
          </p:nvPr>
        </p:nvSpPr>
        <p:spPr/>
        <p:txBody>
          <a:bodyPr/>
          <a:lstStyle/>
          <a:p>
            <a:fld id="{A3FC2813-C560-4AF4-A110-F72E62B79698}" type="slidenum">
              <a:rPr lang="es-ES" smtClean="0"/>
              <a:t>2</a:t>
            </a:fld>
            <a:endParaRPr lang="es-ES"/>
          </a:p>
        </p:txBody>
      </p:sp>
    </p:spTree>
    <p:extLst>
      <p:ext uri="{BB962C8B-B14F-4D97-AF65-F5344CB8AC3E}">
        <p14:creationId xmlns:p14="http://schemas.microsoft.com/office/powerpoint/2010/main" val="803549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En esta Transparencia se presentan los</a:t>
            </a:r>
            <a:r>
              <a:rPr lang="es-ES" baseline="0" dirty="0" smtClean="0"/>
              <a:t> objetivos que se quieren conseguir con esta actividad.</a:t>
            </a:r>
          </a:p>
          <a:p>
            <a:endParaRPr lang="es-ES" dirty="0"/>
          </a:p>
        </p:txBody>
      </p:sp>
      <p:sp>
        <p:nvSpPr>
          <p:cNvPr id="4" name="Marcador de número de diapositiva 3"/>
          <p:cNvSpPr>
            <a:spLocks noGrp="1"/>
          </p:cNvSpPr>
          <p:nvPr>
            <p:ph type="sldNum" sz="quarter" idx="10"/>
          </p:nvPr>
        </p:nvSpPr>
        <p:spPr/>
        <p:txBody>
          <a:bodyPr/>
          <a:lstStyle/>
          <a:p>
            <a:fld id="{A3FC2813-C560-4AF4-A110-F72E62B79698}" type="slidenum">
              <a:rPr lang="es-ES" smtClean="0"/>
              <a:t>3</a:t>
            </a:fld>
            <a:endParaRPr lang="es-ES"/>
          </a:p>
        </p:txBody>
      </p:sp>
    </p:spTree>
    <p:extLst>
      <p:ext uri="{BB962C8B-B14F-4D97-AF65-F5344CB8AC3E}">
        <p14:creationId xmlns:p14="http://schemas.microsoft.com/office/powerpoint/2010/main" val="2434230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ÍNDICE</a:t>
            </a:r>
            <a:endParaRPr lang="es-ES" dirty="0"/>
          </a:p>
        </p:txBody>
      </p:sp>
      <p:sp>
        <p:nvSpPr>
          <p:cNvPr id="4" name="Marcador de número de diapositiva 3"/>
          <p:cNvSpPr>
            <a:spLocks noGrp="1"/>
          </p:cNvSpPr>
          <p:nvPr>
            <p:ph type="sldNum" sz="quarter" idx="10"/>
          </p:nvPr>
        </p:nvSpPr>
        <p:spPr/>
        <p:txBody>
          <a:bodyPr/>
          <a:lstStyle/>
          <a:p>
            <a:fld id="{A3FC2813-C560-4AF4-A110-F72E62B79698}" type="slidenum">
              <a:rPr lang="es-ES" smtClean="0"/>
              <a:t>4</a:t>
            </a:fld>
            <a:endParaRPr lang="es-ES"/>
          </a:p>
        </p:txBody>
      </p:sp>
    </p:spTree>
    <p:extLst>
      <p:ext uri="{BB962C8B-B14F-4D97-AF65-F5344CB8AC3E}">
        <p14:creationId xmlns:p14="http://schemas.microsoft.com/office/powerpoint/2010/main" val="404419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aseline="0" dirty="0" smtClean="0"/>
              <a:t>DINÁMICA DE TRABAJO: UNA IDEA Y TODOS RESPONDEMOS.</a:t>
            </a:r>
          </a:p>
          <a:p>
            <a:endParaRPr lang="es-ES" baseline="0" dirty="0"/>
          </a:p>
          <a:p>
            <a:r>
              <a:rPr lang="es-ES" baseline="0" dirty="0"/>
              <a:t>La dinámica que se aplica en este momento consiste en dejar al alumno reflexionar sobre lo que piensa respecto a esas preguntas. Se le dejará 2 minutos y que escriba cuál es su idea. Es importante esta parte de escribir su pensamiento. </a:t>
            </a:r>
          </a:p>
          <a:p>
            <a:r>
              <a:rPr lang="es-ES" baseline="0" dirty="0"/>
              <a:t>Pasados los 2-3´ se pedirá que lean lo que piensan…si no se puede escuchar a todos, se dará opción al alumnado voluntario y a aquellos que nosotros como docentes queramos escuchar. </a:t>
            </a:r>
          </a:p>
          <a:p>
            <a:endParaRPr lang="es-ES" baseline="0" dirty="0"/>
          </a:p>
          <a:p>
            <a:r>
              <a:rPr lang="es-ES" baseline="0" dirty="0"/>
              <a:t>No hay respuestas correctas ni incorrectas. No se juzgan ni se valoran solo se escucha para obtener cual es el conocimiento previo del alumnado. </a:t>
            </a:r>
            <a:endParaRPr lang="es-ES" dirty="0"/>
          </a:p>
        </p:txBody>
      </p:sp>
      <p:sp>
        <p:nvSpPr>
          <p:cNvPr id="4" name="Marcador de número de diapositiva 3"/>
          <p:cNvSpPr>
            <a:spLocks noGrp="1"/>
          </p:cNvSpPr>
          <p:nvPr>
            <p:ph type="sldNum" sz="quarter" idx="10"/>
          </p:nvPr>
        </p:nvSpPr>
        <p:spPr/>
        <p:txBody>
          <a:bodyPr/>
          <a:lstStyle/>
          <a:p>
            <a:fld id="{A3FC2813-C560-4AF4-A110-F72E62B79698}" type="slidenum">
              <a:rPr lang="es-ES" smtClean="0"/>
              <a:t>5</a:t>
            </a:fld>
            <a:endParaRPr lang="es-ES"/>
          </a:p>
        </p:txBody>
      </p:sp>
    </p:spTree>
    <p:extLst>
      <p:ext uri="{BB962C8B-B14F-4D97-AF65-F5344CB8AC3E}">
        <p14:creationId xmlns:p14="http://schemas.microsoft.com/office/powerpoint/2010/main" val="3635426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lgn="just"/>
            <a:r>
              <a:rPr lang="es-ES" dirty="0">
                <a:latin typeface="Lato Light" panose="020F0302020204030203" pitchFamily="34" charset="77"/>
              </a:rPr>
              <a:t>INFORMACIÓN: </a:t>
            </a:r>
          </a:p>
          <a:p>
            <a:pPr lvl="0" algn="just"/>
            <a:r>
              <a:rPr lang="es-ES" dirty="0">
                <a:latin typeface="Lato Light" panose="020F0302020204030203" pitchFamily="34" charset="77"/>
              </a:rPr>
              <a:t>La </a:t>
            </a:r>
            <a:r>
              <a:rPr lang="es-ES" sz="1500" b="1" dirty="0">
                <a:latin typeface="Lato Light" panose="020F0302020204030203" pitchFamily="34" charset="77"/>
              </a:rPr>
              <a:t>huella de carbono </a:t>
            </a:r>
            <a:r>
              <a:rPr lang="es-ES" dirty="0">
                <a:latin typeface="Lato Light" panose="020F0302020204030203" pitchFamily="34" charset="77"/>
              </a:rPr>
              <a:t>estima las emisiones de CO2 equivalentes que se producen por un proceso o producto. El cálculo se realiza  llevando a cabo un inventario de </a:t>
            </a:r>
            <a:r>
              <a:rPr lang="es-ES" b="1" dirty="0">
                <a:latin typeface="Lato Light" panose="020F0302020204030203" pitchFamily="34" charset="77"/>
              </a:rPr>
              <a:t>emisiones de GEI </a:t>
            </a:r>
            <a:r>
              <a:rPr lang="es-ES" dirty="0">
                <a:latin typeface="Lato Light" panose="020F0302020204030203" pitchFamily="34" charset="77"/>
              </a:rPr>
              <a:t>o un </a:t>
            </a:r>
            <a:r>
              <a:rPr lang="es-ES" b="1" dirty="0">
                <a:latin typeface="Lato Light" panose="020F0302020204030203" pitchFamily="34" charset="77"/>
              </a:rPr>
              <a:t>análisis de ciclo de vida</a:t>
            </a:r>
            <a:r>
              <a:rPr lang="es-ES" dirty="0">
                <a:latin typeface="Lato Light" panose="020F0302020204030203" pitchFamily="34" charset="77"/>
              </a:rPr>
              <a:t> según la tipología de huella. </a:t>
            </a:r>
          </a:p>
          <a:p>
            <a:pPr lvl="0" algn="just"/>
            <a:r>
              <a:rPr lang="es-ES" dirty="0">
                <a:latin typeface="Lato Light" panose="020F0302020204030203" pitchFamily="34" charset="77"/>
              </a:rPr>
              <a:t>Se tienen en cuenta todos los gases de efecto invernadero que se emiten (metano, óxido de nitrógeno, ozono, etc.) pero </a:t>
            </a:r>
            <a:r>
              <a:rPr lang="es-ES" dirty="0"/>
              <a:t>el Dióxido de Carbono (CO2) es usado como medida internacional de la huella de carbono porque es el gas efecto invernadero que más está afectando a nivel atmosférico y el que más hemos emitido.</a:t>
            </a:r>
            <a:endParaRPr lang="es-ES" dirty="0">
              <a:latin typeface="Lato Light" panose="020F0302020204030203" pitchFamily="34" charset="77"/>
            </a:endParaRPr>
          </a:p>
          <a:p>
            <a:pPr lvl="0" algn="just"/>
            <a:endParaRPr lang="es-ES" dirty="0">
              <a:latin typeface="Lato Light" panose="020F0302020204030203" pitchFamily="34" charset="77"/>
            </a:endParaRPr>
          </a:p>
          <a:p>
            <a:r>
              <a:rPr lang="es-ES" dirty="0">
                <a:solidFill>
                  <a:srgbClr val="FFFFFF"/>
                </a:solidFill>
              </a:rPr>
              <a:t>Vídeo ¿qué es la huella de CO2?</a:t>
            </a:r>
          </a:p>
          <a:p>
            <a:pPr lvl="0" algn="just"/>
            <a:r>
              <a:rPr lang="es-ES" dirty="0"/>
              <a:t>https://</a:t>
            </a:r>
            <a:r>
              <a:rPr lang="es-ES" dirty="0" err="1"/>
              <a:t>youtu.be</a:t>
            </a:r>
            <a:r>
              <a:rPr lang="es-ES" dirty="0"/>
              <a:t>/nQ1pPLb1Fo4</a:t>
            </a:r>
          </a:p>
          <a:p>
            <a:pPr lvl="0" algn="just"/>
            <a:endParaRPr lang="es-ES" dirty="0">
              <a:latin typeface="Lato Light" panose="020F0302020204030203" pitchFamily="34" charset="77"/>
            </a:endParaRPr>
          </a:p>
          <a:p>
            <a:pPr lvl="0" algn="just"/>
            <a:r>
              <a:rPr lang="es-ES" dirty="0">
                <a:latin typeface="Lato Light" panose="020F0302020204030203" pitchFamily="34" charset="77"/>
              </a:rPr>
              <a:t>Vídeo ejemplo para calcularla:</a:t>
            </a:r>
          </a:p>
          <a:p>
            <a:pPr lvl="0" algn="just"/>
            <a:r>
              <a:rPr lang="es-ES" dirty="0">
                <a:hlinkClick r:id="rId3"/>
              </a:rPr>
              <a:t>https://www.antena3.com/noticias/cultura/calcula-huella-carbono-este-impacto-que-dejas-planeta_201911195dd3e1d90cf24c37c4394ca6.html</a:t>
            </a:r>
            <a:endParaRPr lang="es-ES" dirty="0"/>
          </a:p>
          <a:p>
            <a:pPr lvl="0" algn="just"/>
            <a:endParaRPr lang="es-ES" dirty="0">
              <a:latin typeface="Lato Light" panose="020F0302020204030203" pitchFamily="34" charset="77"/>
            </a:endParaRPr>
          </a:p>
          <a:p>
            <a:pPr algn="just" defTabSz="947958">
              <a:defRPr/>
            </a:pPr>
            <a:r>
              <a:rPr lang="es-ES" dirty="0">
                <a:latin typeface="Lato Light" panose="020F0302020204030203" pitchFamily="34" charset="77"/>
              </a:rPr>
              <a:t>Una vez conocido el tamaño de la huella, es posible implementar una estrategia de reducción y/o compensación de emisiones, a través de diferentes programas, públicos o privados</a:t>
            </a:r>
          </a:p>
          <a:p>
            <a:pPr lvl="0" algn="just"/>
            <a:endParaRPr lang="es-ES" dirty="0">
              <a:latin typeface="Lato Light" panose="020F0302020204030203" pitchFamily="34" charset="77"/>
            </a:endParaRPr>
          </a:p>
          <a:p>
            <a:endParaRPr lang="es-ES" dirty="0"/>
          </a:p>
        </p:txBody>
      </p:sp>
      <p:sp>
        <p:nvSpPr>
          <p:cNvPr id="4" name="Marcador de número de diapositiva 3"/>
          <p:cNvSpPr>
            <a:spLocks noGrp="1"/>
          </p:cNvSpPr>
          <p:nvPr>
            <p:ph type="sldNum" sz="quarter" idx="10"/>
          </p:nvPr>
        </p:nvSpPr>
        <p:spPr/>
        <p:txBody>
          <a:bodyPr/>
          <a:lstStyle/>
          <a:p>
            <a:fld id="{A3FC2813-C560-4AF4-A110-F72E62B79698}" type="slidenum">
              <a:rPr lang="es-ES" smtClean="0"/>
              <a:t>6</a:t>
            </a:fld>
            <a:endParaRPr lang="es-ES"/>
          </a:p>
        </p:txBody>
      </p:sp>
    </p:spTree>
    <p:extLst>
      <p:ext uri="{BB962C8B-B14F-4D97-AF65-F5344CB8AC3E}">
        <p14:creationId xmlns:p14="http://schemas.microsoft.com/office/powerpoint/2010/main" val="1109257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47958">
              <a:defRPr/>
            </a:pPr>
            <a:r>
              <a:rPr lang="es-ES" dirty="0"/>
              <a:t>INFORMACIÓN:</a:t>
            </a:r>
          </a:p>
          <a:p>
            <a:pPr defTabSz="947958">
              <a:defRPr/>
            </a:pPr>
            <a:r>
              <a:rPr lang="es-ES" dirty="0"/>
              <a:t>La huella ecológica también se llama</a:t>
            </a:r>
            <a:r>
              <a:rPr lang="es-ES" b="1" dirty="0"/>
              <a:t> mochila ecológica</a:t>
            </a:r>
            <a:r>
              <a:rPr lang="es-ES" dirty="0"/>
              <a:t>. Es </a:t>
            </a:r>
            <a:r>
              <a:rPr lang="es-ES" b="1" dirty="0"/>
              <a:t>el efecto que tienen nuestros hábitos y costumbres en el medio ambiente; </a:t>
            </a:r>
            <a:r>
              <a:rPr lang="es-ES" dirty="0"/>
              <a:t>así podemos definir </a:t>
            </a:r>
            <a:r>
              <a:rPr lang="es-ES" b="1" dirty="0"/>
              <a:t>si una actividad es sostenible o no.</a:t>
            </a:r>
            <a:r>
              <a:rPr lang="es-ES" dirty="0"/>
              <a:t> Mide el terreno que necesitamos para producir y para asimilar los desechos que esa actividad genera. </a:t>
            </a:r>
            <a:r>
              <a:rPr lang="es-ES" b="1" dirty="0">
                <a:hlinkClick r:id="rId3"/>
              </a:rPr>
              <a:t>Es difícil conocer nuestra huella</a:t>
            </a:r>
            <a:r>
              <a:rPr lang="es-ES" b="1" dirty="0"/>
              <a:t>; pero sí podemos saber cómo reducirla. Todas las fases de producción generan huella. Podemos diferenciar entre cuatro tipos de huellas: la de suelo, la hídrica, la de carbono y la de materiales</a:t>
            </a:r>
            <a:r>
              <a:rPr lang="es-ES" dirty="0"/>
              <a:t>, que sirven para calcular la extensión de terreno, el consumo de agua, las emisiones de gases de efecto invernadero la cantidad de materiales que intervienen en todas las fases de producción.</a:t>
            </a:r>
            <a:r>
              <a:rPr lang="es-ES" b="1" dirty="0"/>
              <a:t/>
            </a:r>
            <a:br>
              <a:rPr lang="es-ES" b="1" dirty="0"/>
            </a:br>
            <a:r>
              <a:rPr lang="es-ES" dirty="0"/>
              <a:t>Nos comemos el planeta. </a:t>
            </a:r>
            <a:r>
              <a:rPr lang="es-ES" b="1" dirty="0"/>
              <a:t>Consumimos más recursos y producimos más residuos que la </a:t>
            </a:r>
            <a:r>
              <a:rPr lang="es-ES" b="1" dirty="0" err="1"/>
              <a:t>biocapacidad</a:t>
            </a:r>
            <a:r>
              <a:rPr lang="es-ES" b="1" dirty="0"/>
              <a:t> del planeta de asimilarlos. La humanidad está consumiendo una cantidad de recursos naturales equivalente a </a:t>
            </a:r>
            <a:r>
              <a:rPr lang="es-ES" b="1" dirty="0">
                <a:hlinkClick r:id="rId4"/>
              </a:rPr>
              <a:t>1,6 planetas. De seguir así, en 2020 se necesitarían 1,75 planetas, y 2,5 planetas en 2050</a:t>
            </a:r>
            <a:r>
              <a:rPr lang="es-ES" b="1" dirty="0"/>
              <a:t>. </a:t>
            </a:r>
            <a:r>
              <a:rPr lang="es-ES" dirty="0"/>
              <a:t>Según los datos oficiales de </a:t>
            </a:r>
            <a:r>
              <a:rPr lang="es-ES" dirty="0">
                <a:hlinkClick r:id="rId5"/>
              </a:rPr>
              <a:t>Global </a:t>
            </a:r>
            <a:r>
              <a:rPr lang="es-ES" dirty="0" err="1">
                <a:hlinkClick r:id="rId5"/>
              </a:rPr>
              <a:t>Footprint</a:t>
            </a:r>
            <a:r>
              <a:rPr lang="es-ES" dirty="0">
                <a:hlinkClick r:id="rId5"/>
              </a:rPr>
              <a:t> Network</a:t>
            </a:r>
            <a:r>
              <a:rPr lang="es-ES" dirty="0"/>
              <a:t>, </a:t>
            </a:r>
          </a:p>
          <a:p>
            <a:pPr defTabSz="947958">
              <a:defRPr/>
            </a:pPr>
            <a:endParaRPr lang="es-ES" dirty="0"/>
          </a:p>
          <a:p>
            <a:pPr defTabSz="947958">
              <a:defRPr/>
            </a:pPr>
            <a:r>
              <a:rPr lang="es-ES" dirty="0"/>
              <a:t>Amplia información: </a:t>
            </a:r>
          </a:p>
          <a:p>
            <a:r>
              <a:rPr lang="es-ES" dirty="0">
                <a:hlinkClick r:id="rId6"/>
              </a:rPr>
              <a:t>http://www.rtve.es/las-claves/huella-ecologica-2018-05-30/</a:t>
            </a:r>
            <a:endParaRPr lang="es-ES" dirty="0">
              <a:latin typeface="Lato Light" panose="020F0302020204030203" pitchFamily="34" charset="77"/>
            </a:endParaRPr>
          </a:p>
        </p:txBody>
      </p:sp>
      <p:sp>
        <p:nvSpPr>
          <p:cNvPr id="4" name="Marcador de número de diapositiva 3"/>
          <p:cNvSpPr>
            <a:spLocks noGrp="1"/>
          </p:cNvSpPr>
          <p:nvPr>
            <p:ph type="sldNum" sz="quarter" idx="10"/>
          </p:nvPr>
        </p:nvSpPr>
        <p:spPr/>
        <p:txBody>
          <a:bodyPr/>
          <a:lstStyle/>
          <a:p>
            <a:fld id="{A3FC2813-C560-4AF4-A110-F72E62B79698}" type="slidenum">
              <a:rPr lang="es-ES" smtClean="0"/>
              <a:t>7</a:t>
            </a:fld>
            <a:endParaRPr lang="es-ES"/>
          </a:p>
        </p:txBody>
      </p:sp>
    </p:spTree>
    <p:extLst>
      <p:ext uri="{BB962C8B-B14F-4D97-AF65-F5344CB8AC3E}">
        <p14:creationId xmlns:p14="http://schemas.microsoft.com/office/powerpoint/2010/main" val="1510008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INFORMACIÓN:</a:t>
            </a:r>
          </a:p>
          <a:p>
            <a:r>
              <a:rPr lang="es-ES" dirty="0"/>
              <a:t>La sostenibilidad trata de garantizar las necesidades del presente sin comprometer a las futuras generaciones. ¿Cómo? Sin renunciar a ninguno de los </a:t>
            </a:r>
            <a:r>
              <a:rPr lang="es-ES" b="1" dirty="0"/>
              <a:t>tres pilares esenciales: la protección medioambiental, el desarrollo social y el crecimiento económico</a:t>
            </a:r>
            <a:r>
              <a:rPr lang="es-ES" dirty="0"/>
              <a:t>.</a:t>
            </a:r>
          </a:p>
          <a:p>
            <a:r>
              <a:rPr lang="es-ES" b="1" dirty="0"/>
              <a:t>Sostenibilidad</a:t>
            </a:r>
            <a:r>
              <a:rPr lang="es-ES" dirty="0"/>
              <a:t> es asumir que la naturaleza y el medio ambiente </a:t>
            </a:r>
            <a:r>
              <a:rPr lang="es-ES" b="1" dirty="0"/>
              <a:t>no son una fuente inagotable de recursos</a:t>
            </a:r>
            <a:r>
              <a:rPr lang="es-ES" dirty="0"/>
              <a:t>, siendo necesario su protección y uso racional. También es promover el desarrollo social </a:t>
            </a:r>
            <a:r>
              <a:rPr lang="es-ES" b="1" dirty="0"/>
              <a:t>buscando la cohesión entre comunidades y culturas para alcanzar niveles satisfacto­rios en la calidad de vida</a:t>
            </a:r>
            <a:r>
              <a:rPr lang="es-ES" dirty="0"/>
              <a:t>, sanidad y educación. En tercer lugar,</a:t>
            </a:r>
            <a:r>
              <a:rPr lang="es-ES" b="1" dirty="0"/>
              <a:t> es promover un crecimiento económico que genere riqueza equitativa</a:t>
            </a:r>
            <a:r>
              <a:rPr lang="es-ES" dirty="0"/>
              <a:t> para todos sin dañar el medio ambiente.</a:t>
            </a:r>
          </a:p>
          <a:p>
            <a:r>
              <a:rPr lang="es-ES" dirty="0"/>
              <a:t>Por </a:t>
            </a:r>
            <a:r>
              <a:rPr lang="es-ES" b="1" dirty="0"/>
              <a:t>Consumo Responsable </a:t>
            </a:r>
            <a:r>
              <a:rPr lang="es-ES" dirty="0"/>
              <a:t>entendemos la elección de los productos y servicios no sólo en base a su calidad y precio, sino también por su impacto ambiental y social, y por la conducta de las empresas que los elaboran. Otra acepción de Consumo Responsable, o consumo crítico, complementaria a la definición anterior, es aquel que implica consumir menos, eligiendo consumir sólo lo necesario, y estando atentos a cómo nos influye la publicidad en la creación de necesidades superfluas.</a:t>
            </a:r>
          </a:p>
          <a:p>
            <a:r>
              <a:rPr lang="es-ES" dirty="0"/>
              <a:t>Reflexionamos sobre el consumo responsable, puedes ampliar información en:</a:t>
            </a:r>
          </a:p>
          <a:p>
            <a:r>
              <a:rPr lang="es-ES" dirty="0">
                <a:hlinkClick r:id="rId3"/>
              </a:rPr>
              <a:t>https://ecodes.org/actua-en-consumo-responsable/criterios-para-un-consumo-responsable#.Xh76z8hKjIU</a:t>
            </a:r>
            <a:endParaRPr lang="es-ES" dirty="0"/>
          </a:p>
          <a:p>
            <a:endParaRPr lang="es-ES" dirty="0"/>
          </a:p>
        </p:txBody>
      </p:sp>
      <p:sp>
        <p:nvSpPr>
          <p:cNvPr id="4" name="Marcador de número de diapositiva 3"/>
          <p:cNvSpPr>
            <a:spLocks noGrp="1"/>
          </p:cNvSpPr>
          <p:nvPr>
            <p:ph type="sldNum" sz="quarter" idx="10"/>
          </p:nvPr>
        </p:nvSpPr>
        <p:spPr/>
        <p:txBody>
          <a:bodyPr/>
          <a:lstStyle/>
          <a:p>
            <a:fld id="{A3FC2813-C560-4AF4-A110-F72E62B79698}" type="slidenum">
              <a:rPr lang="es-ES" smtClean="0"/>
              <a:t>8</a:t>
            </a:fld>
            <a:endParaRPr lang="es-ES"/>
          </a:p>
        </p:txBody>
      </p:sp>
    </p:spTree>
    <p:extLst>
      <p:ext uri="{BB962C8B-B14F-4D97-AF65-F5344CB8AC3E}">
        <p14:creationId xmlns:p14="http://schemas.microsoft.com/office/powerpoint/2010/main" val="3550191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DINÁMICA</a:t>
            </a:r>
            <a:r>
              <a:rPr lang="es-ES" baseline="0" dirty="0" smtClean="0"/>
              <a:t> DE TRABAJO: </a:t>
            </a:r>
            <a:r>
              <a:rPr lang="es-ES" dirty="0" smtClean="0"/>
              <a:t>LOS </a:t>
            </a:r>
            <a:r>
              <a:rPr lang="es-ES" dirty="0"/>
              <a:t>PARES </a:t>
            </a:r>
            <a:r>
              <a:rPr lang="es-ES" dirty="0" smtClean="0"/>
              <a:t>DISCUTEN.</a:t>
            </a:r>
            <a:endParaRPr lang="es-ES" dirty="0"/>
          </a:p>
          <a:p>
            <a:endParaRPr lang="es-ES" dirty="0"/>
          </a:p>
          <a:p>
            <a:r>
              <a:rPr lang="es-ES" dirty="0"/>
              <a:t>ESTRATEGIA DE APRENDIZAJE COOPERATIVO:</a:t>
            </a:r>
          </a:p>
          <a:p>
            <a:endParaRPr lang="es-ES" dirty="0"/>
          </a:p>
          <a:p>
            <a:pPr marL="236990" indent="-236990">
              <a:buAutoNum type="arabicPeriod"/>
            </a:pPr>
            <a:r>
              <a:rPr lang="es-ES" dirty="0"/>
              <a:t>El profesor plantea una pregunta.</a:t>
            </a:r>
          </a:p>
          <a:p>
            <a:pPr marL="236990" indent="-236990">
              <a:buAutoNum type="arabicPeriod"/>
            </a:pPr>
            <a:r>
              <a:rPr lang="es-ES" dirty="0"/>
              <a:t>Los miembros de la pareja buscan información en distintas fuentes.</a:t>
            </a:r>
          </a:p>
          <a:p>
            <a:pPr marL="236990" indent="-236990">
              <a:buAutoNum type="arabicPeriod"/>
            </a:pPr>
            <a:r>
              <a:rPr lang="es-ES" dirty="0"/>
              <a:t>A la señal del profesor, la pareja debate sobre la solución encontrada a la pregunta planteada por el profesor hasta llegar a la respuesta consensuada. El profesor dirá cuánto tiempo hay para esto dependiendo de la complejidad de la pregunta. </a:t>
            </a:r>
          </a:p>
          <a:p>
            <a:pPr marL="236990" indent="-236990">
              <a:buAutoNum type="arabicPeriod"/>
            </a:pPr>
            <a:r>
              <a:rPr lang="es-ES" dirty="0"/>
              <a:t>Exponen la solución común al resto del grupo. </a:t>
            </a:r>
          </a:p>
        </p:txBody>
      </p:sp>
      <p:sp>
        <p:nvSpPr>
          <p:cNvPr id="4" name="Marcador de número de diapositiva 3"/>
          <p:cNvSpPr>
            <a:spLocks noGrp="1"/>
          </p:cNvSpPr>
          <p:nvPr>
            <p:ph type="sldNum" sz="quarter" idx="10"/>
          </p:nvPr>
        </p:nvSpPr>
        <p:spPr/>
        <p:txBody>
          <a:bodyPr/>
          <a:lstStyle/>
          <a:p>
            <a:fld id="{A3FC2813-C560-4AF4-A110-F72E62B79698}" type="slidenum">
              <a:rPr lang="es-ES" smtClean="0"/>
              <a:t>9</a:t>
            </a:fld>
            <a:endParaRPr lang="es-ES"/>
          </a:p>
        </p:txBody>
      </p:sp>
    </p:spTree>
    <p:extLst>
      <p:ext uri="{BB962C8B-B14F-4D97-AF65-F5344CB8AC3E}">
        <p14:creationId xmlns:p14="http://schemas.microsoft.com/office/powerpoint/2010/main" val="21931784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dpi="0" rotWithShape="1">
          <a:blip r:embed="rId2">
            <a:alphaModFix amt="27000"/>
            <a:lum/>
          </a:blip>
          <a:srcRect/>
          <a:stretch>
            <a:fillRect t="-9000" b="-9000"/>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2991955" y="630150"/>
            <a:ext cx="3883200" cy="3883200"/>
          </a:xfrm>
          <a:prstGeom prst="ellipse">
            <a:avLst/>
          </a:prstGeom>
          <a:solidFill>
            <a:srgbClr val="A4C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791855" y="228600"/>
            <a:ext cx="1388100" cy="1388100"/>
          </a:xfrm>
          <a:prstGeom prst="ellipse">
            <a:avLst/>
          </a:prstGeom>
          <a:solidFill>
            <a:srgbClr val="F3712A">
              <a:alpha val="79608"/>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269755" y="4660825"/>
            <a:ext cx="605400" cy="60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068155" y="3872629"/>
            <a:ext cx="1097700" cy="1097700"/>
          </a:xfrm>
          <a:prstGeom prst="ellipse">
            <a:avLst/>
          </a:prstGeom>
          <a:solidFill>
            <a:srgbClr val="337AB7">
              <a:alpha val="7882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a:off x="2443199" y="771271"/>
            <a:ext cx="774600" cy="774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a:off x="6875156" y="1616690"/>
            <a:ext cx="413400" cy="413400"/>
          </a:xfrm>
          <a:prstGeom prst="ellipse">
            <a:avLst/>
          </a:prstGeom>
          <a:solidFill>
            <a:srgbClr val="337AB7">
              <a:alpha val="7882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6;p2"/>
          <p:cNvSpPr/>
          <p:nvPr/>
        </p:nvSpPr>
        <p:spPr>
          <a:xfrm>
            <a:off x="2781981" y="3612044"/>
            <a:ext cx="336900" cy="336900"/>
          </a:xfrm>
          <a:prstGeom prst="ellipse">
            <a:avLst/>
          </a:prstGeom>
          <a:solidFill>
            <a:srgbClr val="F37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723989" y="1670133"/>
            <a:ext cx="213000" cy="213000"/>
          </a:xfrm>
          <a:prstGeom prst="ellipse">
            <a:avLst/>
          </a:prstGeom>
          <a:solidFill>
            <a:srgbClr val="5F4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179966" y="1338692"/>
            <a:ext cx="93900" cy="93900"/>
          </a:xfrm>
          <a:prstGeom prst="ellipse">
            <a:avLst/>
          </a:prstGeom>
          <a:solidFill>
            <a:srgbClr val="1FA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525494" y="4374525"/>
            <a:ext cx="93900" cy="93900"/>
          </a:xfrm>
          <a:prstGeom prst="ellipse">
            <a:avLst/>
          </a:prstGeom>
          <a:solidFill>
            <a:srgbClr val="F37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662116" y="990190"/>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371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1" name="Google Shape;21;p2"/>
          <p:cNvGrpSpPr/>
          <p:nvPr/>
        </p:nvGrpSpPr>
        <p:grpSpPr>
          <a:xfrm>
            <a:off x="3362582" y="4168937"/>
            <a:ext cx="508851" cy="478711"/>
            <a:chOff x="5972700" y="2330200"/>
            <a:chExt cx="411625" cy="387275"/>
          </a:xfrm>
        </p:grpSpPr>
        <p:sp>
          <p:nvSpPr>
            <p:cNvPr id="22" name="Google Shape;22;p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6223273" y="506559"/>
            <a:ext cx="524975" cy="832145"/>
            <a:chOff x="6718575" y="2318625"/>
            <a:chExt cx="256950" cy="407375"/>
          </a:xfrm>
        </p:grpSpPr>
        <p:sp>
          <p:nvSpPr>
            <p:cNvPr id="25" name="Google Shape;25;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6" name="Google Shape;26;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7" name="Google Shape;27;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 name="Google Shape;28;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9" name="Google Shape;29;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 name="Google Shape;30;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 name="Google Shape;31;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 name="Google Shape;32;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33" name="Google Shape;33;p2"/>
          <p:cNvSpPr txBox="1">
            <a:spLocks noGrp="1"/>
          </p:cNvSpPr>
          <p:nvPr>
            <p:ph type="ctrTitle" hasCustomPrompt="1"/>
          </p:nvPr>
        </p:nvSpPr>
        <p:spPr>
          <a:xfrm>
            <a:off x="3138084" y="981381"/>
            <a:ext cx="3629400" cy="322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400" b="1">
                <a:solidFill>
                  <a:schemeClr val="bg1">
                    <a:lumMod val="20000"/>
                    <a:lumOff val="80000"/>
                  </a:schemeClr>
                </a:solidFill>
                <a:latin typeface="+mj-lt"/>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s-ES" dirty="0"/>
              <a:t>TÍTULO DEL RECURSO</a:t>
            </a:r>
          </a:p>
        </p:txBody>
      </p:sp>
      <p:sp>
        <p:nvSpPr>
          <p:cNvPr id="34" name="Google Shape;34;p2"/>
          <p:cNvSpPr/>
          <p:nvPr/>
        </p:nvSpPr>
        <p:spPr>
          <a:xfrm>
            <a:off x="3118752" y="861970"/>
            <a:ext cx="300900" cy="300900"/>
          </a:xfrm>
          <a:prstGeom prst="ellipse">
            <a:avLst/>
          </a:prstGeom>
          <a:solidFill>
            <a:srgbClr val="1FA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871433" y="4769219"/>
            <a:ext cx="213000" cy="213000"/>
          </a:xfrm>
          <a:prstGeom prst="ellipse">
            <a:avLst/>
          </a:prstGeom>
          <a:solidFill>
            <a:srgbClr val="1FA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856356" y="4374527"/>
            <a:ext cx="413400" cy="413400"/>
          </a:xfrm>
          <a:prstGeom prst="ellipse">
            <a:avLst/>
          </a:prstGeom>
          <a:solidFill>
            <a:srgbClr val="A4C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ángulo 2">
            <a:extLst>
              <a:ext uri="{FF2B5EF4-FFF2-40B4-BE49-F238E27FC236}">
                <a16:creationId xmlns:a16="http://schemas.microsoft.com/office/drawing/2014/main" id="{6E16128D-8F43-40C1-9D50-008CC73D2802}"/>
              </a:ext>
            </a:extLst>
          </p:cNvPr>
          <p:cNvSpPr/>
          <p:nvPr/>
        </p:nvSpPr>
        <p:spPr>
          <a:xfrm>
            <a:off x="-9320" y="0"/>
            <a:ext cx="632316" cy="5143500"/>
          </a:xfrm>
          <a:prstGeom prst="rect">
            <a:avLst/>
          </a:prstGeom>
          <a:solidFill>
            <a:srgbClr val="57B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8" name="Imagen 37" descr="Imagen que contiene pájaro, ave&#10;&#10;Descripción generada automáticamente">
            <a:extLst>
              <a:ext uri="{FF2B5EF4-FFF2-40B4-BE49-F238E27FC236}">
                <a16:creationId xmlns:a16="http://schemas.microsoft.com/office/drawing/2014/main" id="{F3A29A6D-38AD-4966-B5E7-1E8E673FB258}"/>
              </a:ext>
            </a:extLst>
          </p:cNvPr>
          <p:cNvPicPr>
            <a:picLocks noChangeAspect="1"/>
          </p:cNvPicPr>
          <p:nvPr/>
        </p:nvPicPr>
        <p:blipFill>
          <a:blip r:embed="rId3"/>
          <a:stretch>
            <a:fillRect/>
          </a:stretch>
        </p:blipFill>
        <p:spPr>
          <a:xfrm>
            <a:off x="70828" y="122725"/>
            <a:ext cx="507425" cy="507425"/>
          </a:xfrm>
          <a:prstGeom prst="rect">
            <a:avLst/>
          </a:prstGeom>
        </p:spPr>
      </p:pic>
      <p:sp>
        <p:nvSpPr>
          <p:cNvPr id="37" name="CuadroTexto 36">
            <a:extLst>
              <a:ext uri="{FF2B5EF4-FFF2-40B4-BE49-F238E27FC236}">
                <a16:creationId xmlns:a16="http://schemas.microsoft.com/office/drawing/2014/main" id="{23EDDD28-1067-46C2-B949-837077B8A2BB}"/>
              </a:ext>
            </a:extLst>
          </p:cNvPr>
          <p:cNvSpPr txBox="1"/>
          <p:nvPr/>
        </p:nvSpPr>
        <p:spPr>
          <a:xfrm rot="16200000">
            <a:off x="-1726510" y="2458476"/>
            <a:ext cx="4244178" cy="677108"/>
          </a:xfrm>
          <a:prstGeom prst="rect">
            <a:avLst/>
          </a:prstGeom>
          <a:noFill/>
        </p:spPr>
        <p:txBody>
          <a:bodyPr wrap="square" rtlCol="0">
            <a:spAutoFit/>
          </a:bodyPr>
          <a:lstStyle/>
          <a:p>
            <a:pPr algn="r">
              <a:lnSpc>
                <a:spcPct val="150000"/>
              </a:lnSpc>
            </a:pPr>
            <a:r>
              <a:rPr lang="es-ES" sz="1600" baseline="0" dirty="0">
                <a:solidFill>
                  <a:srgbClr val="FFFFFF"/>
                </a:solidFill>
                <a:latin typeface="+mn-lt"/>
                <a:ea typeface="Lato Medium" panose="020F0502020204030203" pitchFamily="34" charset="0"/>
                <a:cs typeface="Lato Medium" panose="020F0502020204030203" pitchFamily="34" charset="0"/>
              </a:rPr>
              <a:t>INTRODUCCIÓN AL CAMBIO CLIMÁTICO   </a:t>
            </a:r>
          </a:p>
          <a:p>
            <a:endParaRPr lang="es-ES" dirty="0">
              <a:solidFill>
                <a:srgbClr val="FFFFFF"/>
              </a:solidFill>
            </a:endParaRPr>
          </a:p>
        </p:txBody>
      </p:sp>
      <p:pic>
        <p:nvPicPr>
          <p:cNvPr id="39" name="Google Shape;222;p9" descr="Imagen que contiene objeto, reloj, medidor&#10;&#10;Descripción generada automáticamente">
            <a:extLst>
              <a:ext uri="{FF2B5EF4-FFF2-40B4-BE49-F238E27FC236}">
                <a16:creationId xmlns:a16="http://schemas.microsoft.com/office/drawing/2014/main" id="{72CF9737-94D4-4A96-9CCD-D863137B13A0}"/>
              </a:ext>
            </a:extLst>
          </p:cNvPr>
          <p:cNvPicPr preferRelativeResize="0">
            <a:picLocks noChangeAspect="1"/>
          </p:cNvPicPr>
          <p:nvPr/>
        </p:nvPicPr>
        <p:blipFill rotWithShape="1">
          <a:blip r:embed="rId4">
            <a:alphaModFix/>
          </a:blip>
          <a:srcRect/>
          <a:stretch/>
        </p:blipFill>
        <p:spPr>
          <a:xfrm>
            <a:off x="4142159" y="1292461"/>
            <a:ext cx="1541095" cy="360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reserve="1">
  <p:cSld name="1_Quote">
    <p:spTree>
      <p:nvGrpSpPr>
        <p:cNvPr id="1" name="Shape 67"/>
        <p:cNvGrpSpPr/>
        <p:nvPr/>
      </p:nvGrpSpPr>
      <p:grpSpPr>
        <a:xfrm>
          <a:off x="0" y="0"/>
          <a:ext cx="0" cy="0"/>
          <a:chOff x="0" y="0"/>
          <a:chExt cx="0" cy="0"/>
        </a:xfrm>
      </p:grpSpPr>
      <p:sp>
        <p:nvSpPr>
          <p:cNvPr id="68" name="Google Shape;68;p4"/>
          <p:cNvSpPr/>
          <p:nvPr/>
        </p:nvSpPr>
        <p:spPr>
          <a:xfrm>
            <a:off x="407150" y="407075"/>
            <a:ext cx="8329800" cy="4329300"/>
          </a:xfrm>
          <a:prstGeom prst="rect">
            <a:avLst/>
          </a:prstGeom>
          <a:solidFill>
            <a:srgbClr val="57B947">
              <a:alpha val="6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9" name="Google Shape;69;p4"/>
          <p:cNvSpPr/>
          <p:nvPr/>
        </p:nvSpPr>
        <p:spPr>
          <a:xfrm>
            <a:off x="3811800" y="-194800"/>
            <a:ext cx="1520400" cy="1520400"/>
          </a:xfrm>
          <a:prstGeom prst="ellipse">
            <a:avLst/>
          </a:prstGeom>
          <a:solidFill>
            <a:srgbClr val="337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4982150" y="734775"/>
            <a:ext cx="774600" cy="774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3469949" y="810973"/>
            <a:ext cx="213000" cy="213000"/>
          </a:xfrm>
          <a:prstGeom prst="ellipse">
            <a:avLst/>
          </a:prstGeom>
          <a:solidFill>
            <a:srgbClr val="5F4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5151601" y="211598"/>
            <a:ext cx="213000" cy="213000"/>
          </a:xfrm>
          <a:prstGeom prst="ellipse">
            <a:avLst/>
          </a:prstGeom>
          <a:solidFill>
            <a:srgbClr val="57B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140400" y="3784204"/>
            <a:ext cx="1097700" cy="1097700"/>
          </a:xfrm>
          <a:prstGeom prst="ellipse">
            <a:avLst/>
          </a:prstGeom>
          <a:solidFill>
            <a:srgbClr val="F37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4775241" y="1015597"/>
            <a:ext cx="336900" cy="336900"/>
          </a:xfrm>
          <a:prstGeom prst="ellipse">
            <a:avLst/>
          </a:prstGeom>
          <a:solidFill>
            <a:srgbClr val="F3712A">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3811800" y="830097"/>
            <a:ext cx="215391"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 name="Google Shape;82;p4"/>
          <p:cNvGrpSpPr/>
          <p:nvPr/>
        </p:nvGrpSpPr>
        <p:grpSpPr>
          <a:xfrm>
            <a:off x="154025" y="4093698"/>
            <a:ext cx="508851" cy="478711"/>
            <a:chOff x="5972700" y="2330200"/>
            <a:chExt cx="411625" cy="387275"/>
          </a:xfrm>
        </p:grpSpPr>
        <p:sp>
          <p:nvSpPr>
            <p:cNvPr id="83" name="Google Shape;83;p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4"/>
          <p:cNvGrpSpPr/>
          <p:nvPr/>
        </p:nvGrpSpPr>
        <p:grpSpPr>
          <a:xfrm>
            <a:off x="5222854" y="888212"/>
            <a:ext cx="292923" cy="464285"/>
            <a:chOff x="6718575" y="2318625"/>
            <a:chExt cx="256950" cy="407375"/>
          </a:xfrm>
        </p:grpSpPr>
        <p:sp>
          <p:nvSpPr>
            <p:cNvPr id="86" name="Google Shape;86;p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5F4E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5F4E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5F4E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5F4E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5F4E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5F4E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5F4E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93;p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5F4E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4"/>
          <p:cNvSpPr txBox="1"/>
          <p:nvPr/>
        </p:nvSpPr>
        <p:spPr>
          <a:xfrm>
            <a:off x="3593400" y="-59336"/>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dirty="0">
                <a:solidFill>
                  <a:srgbClr val="FFFFFF"/>
                </a:solidFill>
              </a:rPr>
              <a:t>“</a:t>
            </a:r>
            <a:endParaRPr sz="9600" b="1" dirty="0">
              <a:solidFill>
                <a:srgbClr val="FFFFFF"/>
              </a:solidFill>
            </a:endParaRPr>
          </a:p>
        </p:txBody>
      </p:sp>
      <p:sp>
        <p:nvSpPr>
          <p:cNvPr id="33" name="Google Shape;232;p10">
            <a:extLst>
              <a:ext uri="{FF2B5EF4-FFF2-40B4-BE49-F238E27FC236}">
                <a16:creationId xmlns:a16="http://schemas.microsoft.com/office/drawing/2014/main" id="{9CE80C74-6064-4A71-A783-D4FA4D72853C}"/>
              </a:ext>
            </a:extLst>
          </p:cNvPr>
          <p:cNvSpPr txBox="1">
            <a:spLocks noGrp="1"/>
          </p:cNvSpPr>
          <p:nvPr>
            <p:ph type="body" idx="1"/>
          </p:nvPr>
        </p:nvSpPr>
        <p:spPr>
          <a:xfrm>
            <a:off x="1453117" y="1882757"/>
            <a:ext cx="6395457" cy="819900"/>
          </a:xfrm>
          <a:prstGeom prst="rect">
            <a:avLst/>
          </a:prstGeom>
          <a:noFill/>
          <a:ln>
            <a:noFill/>
          </a:ln>
        </p:spPr>
        <p:txBody>
          <a:bodyPr spcFirstLastPara="1" wrap="square" lIns="91425" tIns="91425" rIns="91425" bIns="91425" anchor="t" anchorCtr="0">
            <a:noAutofit/>
          </a:bodyPr>
          <a:lstStyle>
            <a:lvl1pPr>
              <a:defRPr sz="2800">
                <a:solidFill>
                  <a:srgbClr val="FFFFFF"/>
                </a:solidFill>
                <a:latin typeface="+mj-lt"/>
              </a:defRPr>
            </a:lvl1pPr>
          </a:lstStyle>
          <a:p>
            <a:pPr marL="0" lvl="0" indent="0" algn="ctr" rtl="0">
              <a:lnSpc>
                <a:spcPct val="100000"/>
              </a:lnSpc>
              <a:spcBef>
                <a:spcPts val="600"/>
              </a:spcBef>
              <a:spcAft>
                <a:spcPts val="0"/>
              </a:spcAft>
              <a:buSzPts val="3000"/>
              <a:buNone/>
            </a:pPr>
            <a:r>
              <a:rPr lang="es-ES" sz="2400" b="1">
                <a:solidFill>
                  <a:schemeClr val="lt1"/>
                </a:solidFill>
              </a:rPr>
              <a:t>Haga clic para modificar los estilos de texto del patrón</a:t>
            </a:r>
          </a:p>
          <a:p>
            <a:pPr marL="0" lvl="1" indent="0" algn="ctr" rtl="0">
              <a:lnSpc>
                <a:spcPct val="100000"/>
              </a:lnSpc>
              <a:spcBef>
                <a:spcPts val="600"/>
              </a:spcBef>
              <a:spcAft>
                <a:spcPts val="0"/>
              </a:spcAft>
              <a:buSzPts val="3000"/>
              <a:buNone/>
            </a:pPr>
            <a:r>
              <a:rPr lang="es-ES" sz="2400" b="1">
                <a:solidFill>
                  <a:schemeClr val="lt1"/>
                </a:solidFill>
              </a:rPr>
              <a:t>Segundo nivel</a:t>
            </a:r>
          </a:p>
        </p:txBody>
      </p:sp>
      <p:pic>
        <p:nvPicPr>
          <p:cNvPr id="34" name="Google Shape;222;p9" descr="Imagen que contiene objeto, reloj, medidor&#10;&#10;Descripción generada automáticamente">
            <a:extLst>
              <a:ext uri="{FF2B5EF4-FFF2-40B4-BE49-F238E27FC236}">
                <a16:creationId xmlns:a16="http://schemas.microsoft.com/office/drawing/2014/main" id="{0A3FD2F7-4F8D-45BB-A2E0-0709114DA327}"/>
              </a:ext>
            </a:extLst>
          </p:cNvPr>
          <p:cNvPicPr preferRelativeResize="0">
            <a:picLocks noChangeAspect="1"/>
          </p:cNvPicPr>
          <p:nvPr/>
        </p:nvPicPr>
        <p:blipFill rotWithShape="1">
          <a:blip r:embed="rId2">
            <a:alphaModFix/>
          </a:blip>
          <a:srcRect/>
          <a:stretch/>
        </p:blipFill>
        <p:spPr>
          <a:xfrm>
            <a:off x="7946065" y="4842212"/>
            <a:ext cx="1078768" cy="252000"/>
          </a:xfrm>
          <a:prstGeom prst="rect">
            <a:avLst/>
          </a:prstGeom>
          <a:noFill/>
          <a:ln>
            <a:noFill/>
          </a:ln>
        </p:spPr>
      </p:pic>
    </p:spTree>
    <p:extLst>
      <p:ext uri="{BB962C8B-B14F-4D97-AF65-F5344CB8AC3E}">
        <p14:creationId xmlns:p14="http://schemas.microsoft.com/office/powerpoint/2010/main" val="1952661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reserve="1">
  <p:cSld name="1_Quote">
    <p:spTree>
      <p:nvGrpSpPr>
        <p:cNvPr id="1" name="Shape 67"/>
        <p:cNvGrpSpPr/>
        <p:nvPr/>
      </p:nvGrpSpPr>
      <p:grpSpPr>
        <a:xfrm>
          <a:off x="0" y="0"/>
          <a:ext cx="0" cy="0"/>
          <a:chOff x="0" y="0"/>
          <a:chExt cx="0" cy="0"/>
        </a:xfrm>
      </p:grpSpPr>
      <p:sp>
        <p:nvSpPr>
          <p:cNvPr id="68" name="Google Shape;68;p4"/>
          <p:cNvSpPr/>
          <p:nvPr/>
        </p:nvSpPr>
        <p:spPr>
          <a:xfrm>
            <a:off x="407150" y="407075"/>
            <a:ext cx="8329800" cy="4329300"/>
          </a:xfrm>
          <a:prstGeom prst="rect">
            <a:avLst/>
          </a:prstGeom>
          <a:solidFill>
            <a:srgbClr val="337AB7">
              <a:alpha val="6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9" name="Google Shape;69;p4"/>
          <p:cNvSpPr/>
          <p:nvPr/>
        </p:nvSpPr>
        <p:spPr>
          <a:xfrm>
            <a:off x="3811800" y="-194800"/>
            <a:ext cx="1520400" cy="1520400"/>
          </a:xfrm>
          <a:prstGeom prst="ellipse">
            <a:avLst/>
          </a:prstGeom>
          <a:solidFill>
            <a:srgbClr val="F37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4982150" y="734775"/>
            <a:ext cx="774600" cy="774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3469949" y="810973"/>
            <a:ext cx="213000" cy="213000"/>
          </a:xfrm>
          <a:prstGeom prst="ellipse">
            <a:avLst/>
          </a:prstGeom>
          <a:solidFill>
            <a:srgbClr val="5F4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5151601" y="211598"/>
            <a:ext cx="213000" cy="213000"/>
          </a:xfrm>
          <a:prstGeom prst="ellipse">
            <a:avLst/>
          </a:prstGeom>
          <a:solidFill>
            <a:srgbClr val="337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140400" y="3784204"/>
            <a:ext cx="1097700" cy="1097700"/>
          </a:xfrm>
          <a:prstGeom prst="ellipse">
            <a:avLst/>
          </a:prstGeom>
          <a:solidFill>
            <a:srgbClr val="A4C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4775241" y="1015597"/>
            <a:ext cx="336900" cy="3369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3811800" y="830097"/>
            <a:ext cx="215391"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 name="Google Shape;82;p4"/>
          <p:cNvGrpSpPr/>
          <p:nvPr/>
        </p:nvGrpSpPr>
        <p:grpSpPr>
          <a:xfrm>
            <a:off x="154025" y="4093698"/>
            <a:ext cx="508851" cy="478711"/>
            <a:chOff x="5972700" y="2330200"/>
            <a:chExt cx="411625" cy="387275"/>
          </a:xfrm>
        </p:grpSpPr>
        <p:sp>
          <p:nvSpPr>
            <p:cNvPr id="83" name="Google Shape;83;p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4"/>
          <p:cNvGrpSpPr/>
          <p:nvPr/>
        </p:nvGrpSpPr>
        <p:grpSpPr>
          <a:xfrm>
            <a:off x="5222963" y="889722"/>
            <a:ext cx="292923" cy="464285"/>
            <a:chOff x="6718575" y="2318625"/>
            <a:chExt cx="256950" cy="407375"/>
          </a:xfrm>
        </p:grpSpPr>
        <p:sp>
          <p:nvSpPr>
            <p:cNvPr id="86" name="Google Shape;86;p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337A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337A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337A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337A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337A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337A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337A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93;p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337A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4"/>
          <p:cNvSpPr txBox="1"/>
          <p:nvPr/>
        </p:nvSpPr>
        <p:spPr>
          <a:xfrm>
            <a:off x="3552730" y="-52932"/>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dirty="0">
                <a:solidFill>
                  <a:srgbClr val="FFFFFF"/>
                </a:solidFill>
              </a:rPr>
              <a:t>“</a:t>
            </a:r>
            <a:endParaRPr sz="9600" b="1" dirty="0">
              <a:solidFill>
                <a:srgbClr val="FFFFFF"/>
              </a:solidFill>
            </a:endParaRPr>
          </a:p>
        </p:txBody>
      </p:sp>
      <p:sp>
        <p:nvSpPr>
          <p:cNvPr id="33" name="Google Shape;232;p10">
            <a:extLst>
              <a:ext uri="{FF2B5EF4-FFF2-40B4-BE49-F238E27FC236}">
                <a16:creationId xmlns:a16="http://schemas.microsoft.com/office/drawing/2014/main" id="{9CE80C74-6064-4A71-A783-D4FA4D72853C}"/>
              </a:ext>
            </a:extLst>
          </p:cNvPr>
          <p:cNvSpPr txBox="1">
            <a:spLocks noGrp="1"/>
          </p:cNvSpPr>
          <p:nvPr>
            <p:ph type="body" idx="1"/>
          </p:nvPr>
        </p:nvSpPr>
        <p:spPr>
          <a:xfrm>
            <a:off x="1453117" y="1882757"/>
            <a:ext cx="6395457" cy="819900"/>
          </a:xfrm>
          <a:prstGeom prst="rect">
            <a:avLst/>
          </a:prstGeom>
          <a:noFill/>
          <a:ln>
            <a:noFill/>
          </a:ln>
        </p:spPr>
        <p:txBody>
          <a:bodyPr spcFirstLastPara="1" wrap="square" lIns="91425" tIns="91425" rIns="91425" bIns="91425" anchor="t" anchorCtr="0">
            <a:noAutofit/>
          </a:bodyPr>
          <a:lstStyle>
            <a:lvl1pPr>
              <a:defRPr sz="2800">
                <a:solidFill>
                  <a:srgbClr val="FFFFFF"/>
                </a:solidFill>
                <a:latin typeface="+mj-lt"/>
              </a:defRPr>
            </a:lvl1pPr>
          </a:lstStyle>
          <a:p>
            <a:pPr marL="0" lvl="0" indent="0" algn="ctr" rtl="0">
              <a:lnSpc>
                <a:spcPct val="100000"/>
              </a:lnSpc>
              <a:spcBef>
                <a:spcPts val="600"/>
              </a:spcBef>
              <a:spcAft>
                <a:spcPts val="0"/>
              </a:spcAft>
              <a:buSzPts val="3000"/>
              <a:buNone/>
            </a:pPr>
            <a:r>
              <a:rPr lang="es-ES" sz="2400" b="1">
                <a:solidFill>
                  <a:schemeClr val="lt1"/>
                </a:solidFill>
              </a:rPr>
              <a:t>Haga clic para modificar los estilos de texto del patrón</a:t>
            </a:r>
          </a:p>
          <a:p>
            <a:pPr marL="0" lvl="1" indent="0" algn="ctr" rtl="0">
              <a:lnSpc>
                <a:spcPct val="100000"/>
              </a:lnSpc>
              <a:spcBef>
                <a:spcPts val="600"/>
              </a:spcBef>
              <a:spcAft>
                <a:spcPts val="0"/>
              </a:spcAft>
              <a:buSzPts val="3000"/>
              <a:buNone/>
            </a:pPr>
            <a:r>
              <a:rPr lang="es-ES" sz="2400" b="1">
                <a:solidFill>
                  <a:schemeClr val="lt1"/>
                </a:solidFill>
              </a:rPr>
              <a:t>Segundo nivel</a:t>
            </a:r>
          </a:p>
        </p:txBody>
      </p:sp>
      <p:pic>
        <p:nvPicPr>
          <p:cNvPr id="34" name="Google Shape;222;p9" descr="Imagen que contiene objeto, reloj, medidor&#10;&#10;Descripción generada automáticamente">
            <a:extLst>
              <a:ext uri="{FF2B5EF4-FFF2-40B4-BE49-F238E27FC236}">
                <a16:creationId xmlns:a16="http://schemas.microsoft.com/office/drawing/2014/main" id="{0A3FD2F7-4F8D-45BB-A2E0-0709114DA327}"/>
              </a:ext>
            </a:extLst>
          </p:cNvPr>
          <p:cNvPicPr preferRelativeResize="0">
            <a:picLocks noChangeAspect="1"/>
          </p:cNvPicPr>
          <p:nvPr/>
        </p:nvPicPr>
        <p:blipFill rotWithShape="1">
          <a:blip r:embed="rId2">
            <a:alphaModFix/>
          </a:blip>
          <a:srcRect/>
          <a:stretch/>
        </p:blipFill>
        <p:spPr>
          <a:xfrm>
            <a:off x="7946065" y="4842212"/>
            <a:ext cx="1078768" cy="252000"/>
          </a:xfrm>
          <a:prstGeom prst="rect">
            <a:avLst/>
          </a:prstGeom>
          <a:noFill/>
          <a:ln>
            <a:noFill/>
          </a:ln>
        </p:spPr>
      </p:pic>
    </p:spTree>
    <p:extLst>
      <p:ext uri="{BB962C8B-B14F-4D97-AF65-F5344CB8AC3E}">
        <p14:creationId xmlns:p14="http://schemas.microsoft.com/office/powerpoint/2010/main" val="2612477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reserve="1">
  <p:cSld name="1_Quote">
    <p:spTree>
      <p:nvGrpSpPr>
        <p:cNvPr id="1" name="Shape 67"/>
        <p:cNvGrpSpPr/>
        <p:nvPr/>
      </p:nvGrpSpPr>
      <p:grpSpPr>
        <a:xfrm>
          <a:off x="0" y="0"/>
          <a:ext cx="0" cy="0"/>
          <a:chOff x="0" y="0"/>
          <a:chExt cx="0" cy="0"/>
        </a:xfrm>
      </p:grpSpPr>
      <p:sp>
        <p:nvSpPr>
          <p:cNvPr id="68" name="Google Shape;68;p4"/>
          <p:cNvSpPr/>
          <p:nvPr/>
        </p:nvSpPr>
        <p:spPr>
          <a:xfrm>
            <a:off x="407150" y="407075"/>
            <a:ext cx="8329800" cy="4329300"/>
          </a:xfrm>
          <a:prstGeom prst="rect">
            <a:avLst/>
          </a:prstGeom>
          <a:solidFill>
            <a:srgbClr val="5F4E90">
              <a:alpha val="6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9" name="Google Shape;69;p4"/>
          <p:cNvSpPr/>
          <p:nvPr/>
        </p:nvSpPr>
        <p:spPr>
          <a:xfrm>
            <a:off x="3811800" y="-194800"/>
            <a:ext cx="1520400" cy="1520400"/>
          </a:xfrm>
          <a:prstGeom prst="ellipse">
            <a:avLst/>
          </a:prstGeom>
          <a:solidFill>
            <a:srgbClr val="57B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4982150" y="734775"/>
            <a:ext cx="774600" cy="774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3469949" y="810973"/>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5151601" y="211598"/>
            <a:ext cx="213000" cy="213000"/>
          </a:xfrm>
          <a:prstGeom prst="ellipse">
            <a:avLst/>
          </a:prstGeom>
          <a:solidFill>
            <a:srgbClr val="337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140400" y="3784204"/>
            <a:ext cx="1097700" cy="1097700"/>
          </a:xfrm>
          <a:prstGeom prst="ellipse">
            <a:avLst/>
          </a:prstGeom>
          <a:solidFill>
            <a:srgbClr val="F37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4775241" y="1015597"/>
            <a:ext cx="336900" cy="3369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3811800" y="830097"/>
            <a:ext cx="215391"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 name="Google Shape;82;p4"/>
          <p:cNvGrpSpPr/>
          <p:nvPr/>
        </p:nvGrpSpPr>
        <p:grpSpPr>
          <a:xfrm>
            <a:off x="154025" y="4093698"/>
            <a:ext cx="508851" cy="478711"/>
            <a:chOff x="5972700" y="2330200"/>
            <a:chExt cx="411625" cy="387275"/>
          </a:xfrm>
        </p:grpSpPr>
        <p:sp>
          <p:nvSpPr>
            <p:cNvPr id="83" name="Google Shape;83;p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4"/>
          <p:cNvGrpSpPr/>
          <p:nvPr/>
        </p:nvGrpSpPr>
        <p:grpSpPr>
          <a:xfrm>
            <a:off x="5222963" y="889722"/>
            <a:ext cx="292923" cy="464285"/>
            <a:chOff x="6718575" y="2318625"/>
            <a:chExt cx="256950" cy="407375"/>
          </a:xfrm>
        </p:grpSpPr>
        <p:sp>
          <p:nvSpPr>
            <p:cNvPr id="86" name="Google Shape;86;p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371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371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371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371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371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371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371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93;p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371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4"/>
          <p:cNvSpPr txBox="1"/>
          <p:nvPr/>
        </p:nvSpPr>
        <p:spPr>
          <a:xfrm>
            <a:off x="3552730" y="-52932"/>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dirty="0">
                <a:solidFill>
                  <a:srgbClr val="FFFFFF"/>
                </a:solidFill>
              </a:rPr>
              <a:t>“</a:t>
            </a:r>
            <a:endParaRPr sz="9600" b="1" dirty="0">
              <a:solidFill>
                <a:srgbClr val="FFFFFF"/>
              </a:solidFill>
            </a:endParaRPr>
          </a:p>
        </p:txBody>
      </p:sp>
      <p:sp>
        <p:nvSpPr>
          <p:cNvPr id="33" name="Google Shape;232;p10">
            <a:extLst>
              <a:ext uri="{FF2B5EF4-FFF2-40B4-BE49-F238E27FC236}">
                <a16:creationId xmlns:a16="http://schemas.microsoft.com/office/drawing/2014/main" id="{9CE80C74-6064-4A71-A783-D4FA4D72853C}"/>
              </a:ext>
            </a:extLst>
          </p:cNvPr>
          <p:cNvSpPr txBox="1">
            <a:spLocks noGrp="1"/>
          </p:cNvSpPr>
          <p:nvPr>
            <p:ph type="body" idx="1"/>
          </p:nvPr>
        </p:nvSpPr>
        <p:spPr>
          <a:xfrm>
            <a:off x="1453117" y="1882757"/>
            <a:ext cx="6395457" cy="819900"/>
          </a:xfrm>
          <a:prstGeom prst="rect">
            <a:avLst/>
          </a:prstGeom>
          <a:noFill/>
          <a:ln>
            <a:noFill/>
          </a:ln>
        </p:spPr>
        <p:txBody>
          <a:bodyPr spcFirstLastPara="1" wrap="square" lIns="91425" tIns="91425" rIns="91425" bIns="91425" anchor="t" anchorCtr="0">
            <a:noAutofit/>
          </a:bodyPr>
          <a:lstStyle>
            <a:lvl1pPr>
              <a:defRPr sz="2800">
                <a:solidFill>
                  <a:srgbClr val="FFFFFF"/>
                </a:solidFill>
                <a:latin typeface="+mj-lt"/>
              </a:defRPr>
            </a:lvl1pPr>
          </a:lstStyle>
          <a:p>
            <a:pPr marL="0" lvl="0" indent="0" algn="ctr" rtl="0">
              <a:lnSpc>
                <a:spcPct val="100000"/>
              </a:lnSpc>
              <a:spcBef>
                <a:spcPts val="600"/>
              </a:spcBef>
              <a:spcAft>
                <a:spcPts val="0"/>
              </a:spcAft>
              <a:buSzPts val="3000"/>
              <a:buNone/>
            </a:pPr>
            <a:r>
              <a:rPr lang="es-ES" sz="2400" b="1">
                <a:solidFill>
                  <a:schemeClr val="lt1"/>
                </a:solidFill>
              </a:rPr>
              <a:t>Haga clic para modificar los estilos de texto del patrón</a:t>
            </a:r>
          </a:p>
          <a:p>
            <a:pPr marL="0" lvl="1" indent="0" algn="ctr" rtl="0">
              <a:lnSpc>
                <a:spcPct val="100000"/>
              </a:lnSpc>
              <a:spcBef>
                <a:spcPts val="600"/>
              </a:spcBef>
              <a:spcAft>
                <a:spcPts val="0"/>
              </a:spcAft>
              <a:buSzPts val="3000"/>
              <a:buNone/>
            </a:pPr>
            <a:r>
              <a:rPr lang="es-ES" sz="2400" b="1">
                <a:solidFill>
                  <a:schemeClr val="lt1"/>
                </a:solidFill>
              </a:rPr>
              <a:t>Segundo nivel</a:t>
            </a:r>
          </a:p>
        </p:txBody>
      </p:sp>
      <p:pic>
        <p:nvPicPr>
          <p:cNvPr id="34" name="Google Shape;222;p9" descr="Imagen que contiene objeto, reloj, medidor&#10;&#10;Descripción generada automáticamente">
            <a:extLst>
              <a:ext uri="{FF2B5EF4-FFF2-40B4-BE49-F238E27FC236}">
                <a16:creationId xmlns:a16="http://schemas.microsoft.com/office/drawing/2014/main" id="{0A3FD2F7-4F8D-45BB-A2E0-0709114DA327}"/>
              </a:ext>
            </a:extLst>
          </p:cNvPr>
          <p:cNvPicPr preferRelativeResize="0">
            <a:picLocks noChangeAspect="1"/>
          </p:cNvPicPr>
          <p:nvPr/>
        </p:nvPicPr>
        <p:blipFill rotWithShape="1">
          <a:blip r:embed="rId2">
            <a:alphaModFix/>
          </a:blip>
          <a:srcRect/>
          <a:stretch/>
        </p:blipFill>
        <p:spPr>
          <a:xfrm>
            <a:off x="7946065" y="4842212"/>
            <a:ext cx="1078768" cy="252000"/>
          </a:xfrm>
          <a:prstGeom prst="rect">
            <a:avLst/>
          </a:prstGeom>
          <a:noFill/>
          <a:ln>
            <a:noFill/>
          </a:ln>
        </p:spPr>
      </p:pic>
    </p:spTree>
    <p:extLst>
      <p:ext uri="{BB962C8B-B14F-4D97-AF65-F5344CB8AC3E}">
        <p14:creationId xmlns:p14="http://schemas.microsoft.com/office/powerpoint/2010/main" val="3435940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reserve="1">
  <p:cSld name="1_Quote">
    <p:spTree>
      <p:nvGrpSpPr>
        <p:cNvPr id="1" name="Shape 67"/>
        <p:cNvGrpSpPr/>
        <p:nvPr/>
      </p:nvGrpSpPr>
      <p:grpSpPr>
        <a:xfrm>
          <a:off x="0" y="0"/>
          <a:ext cx="0" cy="0"/>
          <a:chOff x="0" y="0"/>
          <a:chExt cx="0" cy="0"/>
        </a:xfrm>
      </p:grpSpPr>
      <p:sp>
        <p:nvSpPr>
          <p:cNvPr id="68" name="Google Shape;68;p4"/>
          <p:cNvSpPr/>
          <p:nvPr/>
        </p:nvSpPr>
        <p:spPr>
          <a:xfrm>
            <a:off x="407150" y="407075"/>
            <a:ext cx="8329800" cy="4329300"/>
          </a:xfrm>
          <a:prstGeom prst="rect">
            <a:avLst/>
          </a:prstGeom>
          <a:solidFill>
            <a:srgbClr val="A4CF58">
              <a:alpha val="6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9" name="Google Shape;69;p4"/>
          <p:cNvSpPr/>
          <p:nvPr/>
        </p:nvSpPr>
        <p:spPr>
          <a:xfrm>
            <a:off x="3811800" y="-194800"/>
            <a:ext cx="1520400" cy="1520400"/>
          </a:xfrm>
          <a:prstGeom prst="ellipse">
            <a:avLst/>
          </a:prstGeom>
          <a:solidFill>
            <a:srgbClr val="5F4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4982150" y="734775"/>
            <a:ext cx="774600" cy="774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71;p4"/>
          <p:cNvSpPr/>
          <p:nvPr/>
        </p:nvSpPr>
        <p:spPr>
          <a:xfrm>
            <a:off x="3469949" y="810973"/>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5151601" y="211598"/>
            <a:ext cx="213000" cy="213000"/>
          </a:xfrm>
          <a:prstGeom prst="ellipse">
            <a:avLst/>
          </a:prstGeom>
          <a:solidFill>
            <a:srgbClr val="337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140400" y="3784204"/>
            <a:ext cx="1097700" cy="1097700"/>
          </a:xfrm>
          <a:prstGeom prst="ellipse">
            <a:avLst/>
          </a:prstGeom>
          <a:solidFill>
            <a:srgbClr val="F37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4775241" y="1015597"/>
            <a:ext cx="336900" cy="336900"/>
          </a:xfrm>
          <a:prstGeom prst="ellipse">
            <a:avLst/>
          </a:prstGeom>
          <a:solidFill>
            <a:srgbClr val="57B947">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3811800" y="830097"/>
            <a:ext cx="215391"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 name="Google Shape;82;p4"/>
          <p:cNvGrpSpPr/>
          <p:nvPr/>
        </p:nvGrpSpPr>
        <p:grpSpPr>
          <a:xfrm>
            <a:off x="154025" y="4093698"/>
            <a:ext cx="508851" cy="478711"/>
            <a:chOff x="5972700" y="2330200"/>
            <a:chExt cx="411625" cy="387275"/>
          </a:xfrm>
        </p:grpSpPr>
        <p:sp>
          <p:nvSpPr>
            <p:cNvPr id="83" name="Google Shape;83;p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4"/>
          <p:cNvGrpSpPr/>
          <p:nvPr/>
        </p:nvGrpSpPr>
        <p:grpSpPr>
          <a:xfrm>
            <a:off x="5222963" y="889722"/>
            <a:ext cx="292923" cy="464285"/>
            <a:chOff x="6718575" y="2318625"/>
            <a:chExt cx="256950" cy="407375"/>
          </a:xfrm>
          <a:solidFill>
            <a:srgbClr val="A4CF58"/>
          </a:solidFill>
        </p:grpSpPr>
        <p:sp>
          <p:nvSpPr>
            <p:cNvPr id="86" name="Google Shape;86;p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12175" cap="rnd" cmpd="sng">
              <a:solidFill>
                <a:srgbClr val="F371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12175" cap="rnd" cmpd="sng">
              <a:solidFill>
                <a:srgbClr val="F371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12175" cap="rnd" cmpd="sng">
              <a:solidFill>
                <a:srgbClr val="F371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12175" cap="rnd" cmpd="sng">
              <a:solidFill>
                <a:srgbClr val="F371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12175" cap="rnd" cmpd="sng">
              <a:solidFill>
                <a:srgbClr val="F371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91;p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12175" cap="rnd" cmpd="sng">
              <a:solidFill>
                <a:srgbClr val="F371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12175" cap="rnd" cmpd="sng">
              <a:solidFill>
                <a:srgbClr val="F371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93;p4"/>
            <p:cNvSpPr/>
            <p:nvPr/>
          </p:nvSpPr>
          <p:spPr>
            <a:xfrm>
              <a:off x="6795900" y="2628550"/>
              <a:ext cx="102300" cy="25"/>
            </a:xfrm>
            <a:custGeom>
              <a:avLst/>
              <a:gdLst/>
              <a:ahLst/>
              <a:cxnLst/>
              <a:rect l="l" t="t" r="r" b="b"/>
              <a:pathLst>
                <a:path w="4092" h="1" fill="none" extrusionOk="0">
                  <a:moveTo>
                    <a:pt x="0" y="1"/>
                  </a:moveTo>
                  <a:lnTo>
                    <a:pt x="4092" y="1"/>
                  </a:lnTo>
                </a:path>
              </a:pathLst>
            </a:custGeom>
            <a:grpFill/>
            <a:ln w="12175" cap="rnd" cmpd="sng">
              <a:solidFill>
                <a:srgbClr val="F371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4"/>
          <p:cNvSpPr txBox="1"/>
          <p:nvPr/>
        </p:nvSpPr>
        <p:spPr>
          <a:xfrm>
            <a:off x="3552730" y="-52932"/>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dirty="0">
                <a:solidFill>
                  <a:srgbClr val="FFFFFF"/>
                </a:solidFill>
              </a:rPr>
              <a:t>“</a:t>
            </a:r>
            <a:endParaRPr sz="9600" b="1" dirty="0">
              <a:solidFill>
                <a:srgbClr val="FFFFFF"/>
              </a:solidFill>
            </a:endParaRPr>
          </a:p>
        </p:txBody>
      </p:sp>
      <p:sp>
        <p:nvSpPr>
          <p:cNvPr id="33" name="Google Shape;232;p10">
            <a:extLst>
              <a:ext uri="{FF2B5EF4-FFF2-40B4-BE49-F238E27FC236}">
                <a16:creationId xmlns:a16="http://schemas.microsoft.com/office/drawing/2014/main" id="{9CE80C74-6064-4A71-A783-D4FA4D72853C}"/>
              </a:ext>
            </a:extLst>
          </p:cNvPr>
          <p:cNvSpPr txBox="1">
            <a:spLocks noGrp="1"/>
          </p:cNvSpPr>
          <p:nvPr>
            <p:ph type="body" idx="1"/>
          </p:nvPr>
        </p:nvSpPr>
        <p:spPr>
          <a:xfrm>
            <a:off x="1453117" y="1882757"/>
            <a:ext cx="6395457" cy="819900"/>
          </a:xfrm>
          <a:prstGeom prst="rect">
            <a:avLst/>
          </a:prstGeom>
          <a:noFill/>
          <a:ln>
            <a:noFill/>
          </a:ln>
        </p:spPr>
        <p:txBody>
          <a:bodyPr spcFirstLastPara="1" wrap="square" lIns="91425" tIns="91425" rIns="91425" bIns="91425" anchor="t" anchorCtr="0">
            <a:noAutofit/>
          </a:bodyPr>
          <a:lstStyle>
            <a:lvl1pPr>
              <a:defRPr sz="2800">
                <a:solidFill>
                  <a:srgbClr val="FFFFFF"/>
                </a:solidFill>
                <a:latin typeface="+mj-lt"/>
              </a:defRPr>
            </a:lvl1pPr>
          </a:lstStyle>
          <a:p>
            <a:pPr marL="0" lvl="0" indent="0" algn="ctr" rtl="0">
              <a:lnSpc>
                <a:spcPct val="100000"/>
              </a:lnSpc>
              <a:spcBef>
                <a:spcPts val="600"/>
              </a:spcBef>
              <a:spcAft>
                <a:spcPts val="0"/>
              </a:spcAft>
              <a:buSzPts val="3000"/>
              <a:buNone/>
            </a:pPr>
            <a:r>
              <a:rPr lang="es-ES" sz="2400" b="1">
                <a:solidFill>
                  <a:schemeClr val="lt1"/>
                </a:solidFill>
              </a:rPr>
              <a:t>Haga clic para modificar los estilos de texto del patrón</a:t>
            </a:r>
          </a:p>
          <a:p>
            <a:pPr marL="0" lvl="1" indent="0" algn="ctr" rtl="0">
              <a:lnSpc>
                <a:spcPct val="100000"/>
              </a:lnSpc>
              <a:spcBef>
                <a:spcPts val="600"/>
              </a:spcBef>
              <a:spcAft>
                <a:spcPts val="0"/>
              </a:spcAft>
              <a:buSzPts val="3000"/>
              <a:buNone/>
            </a:pPr>
            <a:r>
              <a:rPr lang="es-ES" sz="2400" b="1">
                <a:solidFill>
                  <a:schemeClr val="lt1"/>
                </a:solidFill>
              </a:rPr>
              <a:t>Segundo nivel</a:t>
            </a:r>
          </a:p>
        </p:txBody>
      </p:sp>
      <p:pic>
        <p:nvPicPr>
          <p:cNvPr id="34" name="Google Shape;222;p9" descr="Imagen que contiene objeto, reloj, medidor&#10;&#10;Descripción generada automáticamente">
            <a:extLst>
              <a:ext uri="{FF2B5EF4-FFF2-40B4-BE49-F238E27FC236}">
                <a16:creationId xmlns:a16="http://schemas.microsoft.com/office/drawing/2014/main" id="{0A3FD2F7-4F8D-45BB-A2E0-0709114DA327}"/>
              </a:ext>
            </a:extLst>
          </p:cNvPr>
          <p:cNvPicPr preferRelativeResize="0">
            <a:picLocks noChangeAspect="1"/>
          </p:cNvPicPr>
          <p:nvPr/>
        </p:nvPicPr>
        <p:blipFill rotWithShape="1">
          <a:blip r:embed="rId2">
            <a:alphaModFix/>
          </a:blip>
          <a:srcRect/>
          <a:stretch/>
        </p:blipFill>
        <p:spPr>
          <a:xfrm>
            <a:off x="7946065" y="4842212"/>
            <a:ext cx="1078768" cy="252000"/>
          </a:xfrm>
          <a:prstGeom prst="rect">
            <a:avLst/>
          </a:prstGeom>
          <a:noFill/>
          <a:ln>
            <a:noFill/>
          </a:ln>
        </p:spPr>
      </p:pic>
    </p:spTree>
    <p:extLst>
      <p:ext uri="{BB962C8B-B14F-4D97-AF65-F5344CB8AC3E}">
        <p14:creationId xmlns:p14="http://schemas.microsoft.com/office/powerpoint/2010/main" val="1753085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Diseño personalizado">
    <p:spTree>
      <p:nvGrpSpPr>
        <p:cNvPr id="1" name=""/>
        <p:cNvGrpSpPr/>
        <p:nvPr/>
      </p:nvGrpSpPr>
      <p:grpSpPr>
        <a:xfrm>
          <a:off x="0" y="0"/>
          <a:ext cx="0" cy="0"/>
          <a:chOff x="0" y="0"/>
          <a:chExt cx="0" cy="0"/>
        </a:xfrm>
      </p:grpSpPr>
      <p:pic>
        <p:nvPicPr>
          <p:cNvPr id="4" name="Google Shape;222;p9" descr="Imagen que contiene objeto, reloj, medidor&#10;&#10;Descripción generada automáticamente">
            <a:extLst>
              <a:ext uri="{FF2B5EF4-FFF2-40B4-BE49-F238E27FC236}">
                <a16:creationId xmlns:a16="http://schemas.microsoft.com/office/drawing/2014/main" id="{EDE73EF7-49E2-454B-BAF4-5903B3ADAAA2}"/>
              </a:ext>
            </a:extLst>
          </p:cNvPr>
          <p:cNvPicPr preferRelativeResize="0">
            <a:picLocks noChangeAspect="1"/>
          </p:cNvPicPr>
          <p:nvPr/>
        </p:nvPicPr>
        <p:blipFill rotWithShape="1">
          <a:blip r:embed="rId2">
            <a:alphaModFix/>
          </a:blip>
          <a:srcRect/>
          <a:stretch/>
        </p:blipFill>
        <p:spPr>
          <a:xfrm>
            <a:off x="7946065" y="4813860"/>
            <a:ext cx="1078768" cy="252000"/>
          </a:xfrm>
          <a:prstGeom prst="rect">
            <a:avLst/>
          </a:prstGeom>
          <a:noFill/>
          <a:ln>
            <a:noFill/>
          </a:ln>
        </p:spPr>
      </p:pic>
      <p:sp>
        <p:nvSpPr>
          <p:cNvPr id="5" name="Google Shape;39;p3">
            <a:extLst>
              <a:ext uri="{FF2B5EF4-FFF2-40B4-BE49-F238E27FC236}">
                <a16:creationId xmlns:a16="http://schemas.microsoft.com/office/drawing/2014/main" id="{56230442-1CF0-4904-9DAB-DB377BF947AC}"/>
              </a:ext>
            </a:extLst>
          </p:cNvPr>
          <p:cNvSpPr/>
          <p:nvPr/>
        </p:nvSpPr>
        <p:spPr>
          <a:xfrm>
            <a:off x="2630450" y="630150"/>
            <a:ext cx="3883200" cy="3883200"/>
          </a:xfrm>
          <a:prstGeom prst="ellipse">
            <a:avLst/>
          </a:prstGeom>
          <a:solidFill>
            <a:srgbClr val="57B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0;p3">
            <a:extLst>
              <a:ext uri="{FF2B5EF4-FFF2-40B4-BE49-F238E27FC236}">
                <a16:creationId xmlns:a16="http://schemas.microsoft.com/office/drawing/2014/main" id="{50A79058-9842-4C36-B2CE-84DF03DA8EC1}"/>
              </a:ext>
            </a:extLst>
          </p:cNvPr>
          <p:cNvSpPr/>
          <p:nvPr/>
        </p:nvSpPr>
        <p:spPr>
          <a:xfrm>
            <a:off x="5430350" y="228600"/>
            <a:ext cx="1388100" cy="1388100"/>
          </a:xfrm>
          <a:prstGeom prst="ellipse">
            <a:avLst/>
          </a:prstGeom>
          <a:solidFill>
            <a:srgbClr val="F3712A">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2;p3">
            <a:extLst>
              <a:ext uri="{FF2B5EF4-FFF2-40B4-BE49-F238E27FC236}">
                <a16:creationId xmlns:a16="http://schemas.microsoft.com/office/drawing/2014/main" id="{48A43EB4-2EC7-4B3B-9C29-14C6BEA5237F}"/>
              </a:ext>
            </a:extLst>
          </p:cNvPr>
          <p:cNvSpPr/>
          <p:nvPr/>
        </p:nvSpPr>
        <p:spPr>
          <a:xfrm>
            <a:off x="2706650" y="3872629"/>
            <a:ext cx="1097700" cy="1097700"/>
          </a:xfrm>
          <a:prstGeom prst="ellipse">
            <a:avLst/>
          </a:prstGeom>
          <a:solidFill>
            <a:srgbClr val="337AB7">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3;p3">
            <a:extLst>
              <a:ext uri="{FF2B5EF4-FFF2-40B4-BE49-F238E27FC236}">
                <a16:creationId xmlns:a16="http://schemas.microsoft.com/office/drawing/2014/main" id="{4DC86666-1666-4D54-B99B-1A106AEA441A}"/>
              </a:ext>
            </a:extLst>
          </p:cNvPr>
          <p:cNvSpPr/>
          <p:nvPr/>
        </p:nvSpPr>
        <p:spPr>
          <a:xfrm>
            <a:off x="2081694" y="771271"/>
            <a:ext cx="774600" cy="774600"/>
          </a:xfrm>
          <a:prstGeom prst="ellipse">
            <a:avLst/>
          </a:prstGeom>
          <a:solidFill>
            <a:srgbClr val="A4C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4;p3">
            <a:extLst>
              <a:ext uri="{FF2B5EF4-FFF2-40B4-BE49-F238E27FC236}">
                <a16:creationId xmlns:a16="http://schemas.microsoft.com/office/drawing/2014/main" id="{757A4932-59B1-41BD-893E-F785B71FB4D5}"/>
              </a:ext>
            </a:extLst>
          </p:cNvPr>
          <p:cNvSpPr/>
          <p:nvPr/>
        </p:nvSpPr>
        <p:spPr>
          <a:xfrm>
            <a:off x="6513651" y="1616690"/>
            <a:ext cx="413400" cy="413400"/>
          </a:xfrm>
          <a:prstGeom prst="ellipse">
            <a:avLst/>
          </a:prstGeom>
          <a:solidFill>
            <a:srgbClr val="337AB7">
              <a:alpha val="9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p3">
            <a:extLst>
              <a:ext uri="{FF2B5EF4-FFF2-40B4-BE49-F238E27FC236}">
                <a16:creationId xmlns:a16="http://schemas.microsoft.com/office/drawing/2014/main" id="{322E1596-DF7E-49E3-B1C2-C6B65AF5DE22}"/>
              </a:ext>
            </a:extLst>
          </p:cNvPr>
          <p:cNvSpPr/>
          <p:nvPr/>
        </p:nvSpPr>
        <p:spPr>
          <a:xfrm>
            <a:off x="2420476" y="3612044"/>
            <a:ext cx="336900" cy="336900"/>
          </a:xfrm>
          <a:prstGeom prst="ellipse">
            <a:avLst/>
          </a:prstGeom>
          <a:solidFill>
            <a:srgbClr val="A4CF58">
              <a:alpha val="6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6;p3">
            <a:extLst>
              <a:ext uri="{FF2B5EF4-FFF2-40B4-BE49-F238E27FC236}">
                <a16:creationId xmlns:a16="http://schemas.microsoft.com/office/drawing/2014/main" id="{C0599EA9-F699-4366-8B76-0EC3CFDCE9FD}"/>
              </a:ext>
            </a:extLst>
          </p:cNvPr>
          <p:cNvSpPr/>
          <p:nvPr/>
        </p:nvSpPr>
        <p:spPr>
          <a:xfrm>
            <a:off x="2362484" y="1670133"/>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7;p3">
            <a:extLst>
              <a:ext uri="{FF2B5EF4-FFF2-40B4-BE49-F238E27FC236}">
                <a16:creationId xmlns:a16="http://schemas.microsoft.com/office/drawing/2014/main" id="{150DA538-8952-4E55-80C2-02C846A7C18A}"/>
              </a:ext>
            </a:extLst>
          </p:cNvPr>
          <p:cNvSpPr/>
          <p:nvPr/>
        </p:nvSpPr>
        <p:spPr>
          <a:xfrm>
            <a:off x="6818461" y="1338692"/>
            <a:ext cx="93900" cy="93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8;p3">
            <a:extLst>
              <a:ext uri="{FF2B5EF4-FFF2-40B4-BE49-F238E27FC236}">
                <a16:creationId xmlns:a16="http://schemas.microsoft.com/office/drawing/2014/main" id="{55DFA08B-1616-4B49-B776-8B016CDCD898}"/>
              </a:ext>
            </a:extLst>
          </p:cNvPr>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2;p3">
            <a:extLst>
              <a:ext uri="{FF2B5EF4-FFF2-40B4-BE49-F238E27FC236}">
                <a16:creationId xmlns:a16="http://schemas.microsoft.com/office/drawing/2014/main" id="{5DF5F44E-6E87-4C4A-93A6-4C04B255023C}"/>
              </a:ext>
            </a:extLst>
          </p:cNvPr>
          <p:cNvSpPr/>
          <p:nvPr/>
        </p:nvSpPr>
        <p:spPr>
          <a:xfrm>
            <a:off x="2757247" y="861970"/>
            <a:ext cx="300900" cy="300900"/>
          </a:xfrm>
          <a:prstGeom prst="ellipse">
            <a:avLst/>
          </a:prstGeom>
          <a:solidFill>
            <a:srgbClr val="5F4E9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3;p3">
            <a:extLst>
              <a:ext uri="{FF2B5EF4-FFF2-40B4-BE49-F238E27FC236}">
                <a16:creationId xmlns:a16="http://schemas.microsoft.com/office/drawing/2014/main" id="{ACC94435-6009-49AB-AA75-75ABE15B7950}"/>
              </a:ext>
            </a:extLst>
          </p:cNvPr>
          <p:cNvSpPr/>
          <p:nvPr/>
        </p:nvSpPr>
        <p:spPr>
          <a:xfrm>
            <a:off x="3509928" y="4757335"/>
            <a:ext cx="213000" cy="213000"/>
          </a:xfrm>
          <a:prstGeom prst="ellipse">
            <a:avLst/>
          </a:prstGeom>
          <a:solidFill>
            <a:srgbClr val="1FA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4;p3">
            <a:extLst>
              <a:ext uri="{FF2B5EF4-FFF2-40B4-BE49-F238E27FC236}">
                <a16:creationId xmlns:a16="http://schemas.microsoft.com/office/drawing/2014/main" id="{E5CE3E25-6295-4379-84F5-A25CC35C3F7F}"/>
              </a:ext>
            </a:extLst>
          </p:cNvPr>
          <p:cNvSpPr/>
          <p:nvPr/>
        </p:nvSpPr>
        <p:spPr>
          <a:xfrm>
            <a:off x="5494851" y="4374527"/>
            <a:ext cx="413400" cy="413400"/>
          </a:xfrm>
          <a:prstGeom prst="ellipse">
            <a:avLst/>
          </a:prstGeom>
          <a:solidFill>
            <a:srgbClr val="5F4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5;p3">
            <a:extLst>
              <a:ext uri="{FF2B5EF4-FFF2-40B4-BE49-F238E27FC236}">
                <a16:creationId xmlns:a16="http://schemas.microsoft.com/office/drawing/2014/main" id="{5BB0F725-17F4-44CE-86C4-00779D79D842}"/>
              </a:ext>
            </a:extLst>
          </p:cNvPr>
          <p:cNvSpPr txBox="1">
            <a:spLocks noGrp="1"/>
          </p:cNvSpPr>
          <p:nvPr>
            <p:ph type="ctrTitle" hasCustomPrompt="1"/>
          </p:nvPr>
        </p:nvSpPr>
        <p:spPr>
          <a:xfrm>
            <a:off x="2886100" y="1888150"/>
            <a:ext cx="33717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000"/>
              <a:buNone/>
              <a:defRPr sz="3600" b="1">
                <a:solidFill>
                  <a:srgbClr val="FFFFFF"/>
                </a:solidFill>
                <a:latin typeface="Avenir Black" panose="020B0803020203020204" pitchFamily="34" charset="0"/>
              </a:defRPr>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r>
              <a:rPr lang="es-ES" dirty="0"/>
              <a:t>PON UN TÍTULO</a:t>
            </a:r>
            <a:endParaRPr dirty="0"/>
          </a:p>
        </p:txBody>
      </p:sp>
    </p:spTree>
    <p:extLst>
      <p:ext uri="{BB962C8B-B14F-4D97-AF65-F5344CB8AC3E}">
        <p14:creationId xmlns:p14="http://schemas.microsoft.com/office/powerpoint/2010/main" val="4084152202"/>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Diseño personalizado">
    <p:spTree>
      <p:nvGrpSpPr>
        <p:cNvPr id="1" name=""/>
        <p:cNvGrpSpPr/>
        <p:nvPr/>
      </p:nvGrpSpPr>
      <p:grpSpPr>
        <a:xfrm>
          <a:off x="0" y="0"/>
          <a:ext cx="0" cy="0"/>
          <a:chOff x="0" y="0"/>
          <a:chExt cx="0" cy="0"/>
        </a:xfrm>
      </p:grpSpPr>
      <p:pic>
        <p:nvPicPr>
          <p:cNvPr id="4" name="Google Shape;222;p9" descr="Imagen que contiene objeto, reloj, medidor&#10;&#10;Descripción generada automáticamente">
            <a:extLst>
              <a:ext uri="{FF2B5EF4-FFF2-40B4-BE49-F238E27FC236}">
                <a16:creationId xmlns:a16="http://schemas.microsoft.com/office/drawing/2014/main" id="{EDE73EF7-49E2-454B-BAF4-5903B3ADAAA2}"/>
              </a:ext>
            </a:extLst>
          </p:cNvPr>
          <p:cNvPicPr preferRelativeResize="0">
            <a:picLocks noChangeAspect="1"/>
          </p:cNvPicPr>
          <p:nvPr/>
        </p:nvPicPr>
        <p:blipFill rotWithShape="1">
          <a:blip r:embed="rId2">
            <a:alphaModFix/>
          </a:blip>
          <a:srcRect/>
          <a:stretch/>
        </p:blipFill>
        <p:spPr>
          <a:xfrm>
            <a:off x="7946065" y="4813860"/>
            <a:ext cx="1078768" cy="252000"/>
          </a:xfrm>
          <a:prstGeom prst="rect">
            <a:avLst/>
          </a:prstGeom>
          <a:noFill/>
          <a:ln>
            <a:noFill/>
          </a:ln>
        </p:spPr>
      </p:pic>
      <p:sp>
        <p:nvSpPr>
          <p:cNvPr id="5" name="Google Shape;39;p3">
            <a:extLst>
              <a:ext uri="{FF2B5EF4-FFF2-40B4-BE49-F238E27FC236}">
                <a16:creationId xmlns:a16="http://schemas.microsoft.com/office/drawing/2014/main" id="{56230442-1CF0-4904-9DAB-DB377BF947AC}"/>
              </a:ext>
            </a:extLst>
          </p:cNvPr>
          <p:cNvSpPr/>
          <p:nvPr/>
        </p:nvSpPr>
        <p:spPr>
          <a:xfrm>
            <a:off x="2615078" y="630150"/>
            <a:ext cx="3883200" cy="3883200"/>
          </a:xfrm>
          <a:prstGeom prst="ellipse">
            <a:avLst/>
          </a:prstGeom>
          <a:solidFill>
            <a:srgbClr val="5F4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0;p3">
            <a:extLst>
              <a:ext uri="{FF2B5EF4-FFF2-40B4-BE49-F238E27FC236}">
                <a16:creationId xmlns:a16="http://schemas.microsoft.com/office/drawing/2014/main" id="{50A79058-9842-4C36-B2CE-84DF03DA8EC1}"/>
              </a:ext>
            </a:extLst>
          </p:cNvPr>
          <p:cNvSpPr/>
          <p:nvPr/>
        </p:nvSpPr>
        <p:spPr>
          <a:xfrm>
            <a:off x="5430350" y="228600"/>
            <a:ext cx="1388100" cy="1388100"/>
          </a:xfrm>
          <a:prstGeom prst="ellipse">
            <a:avLst/>
          </a:prstGeom>
          <a:solidFill>
            <a:srgbClr val="F3712A">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2;p3">
            <a:extLst>
              <a:ext uri="{FF2B5EF4-FFF2-40B4-BE49-F238E27FC236}">
                <a16:creationId xmlns:a16="http://schemas.microsoft.com/office/drawing/2014/main" id="{48A43EB4-2EC7-4B3B-9C29-14C6BEA5237F}"/>
              </a:ext>
            </a:extLst>
          </p:cNvPr>
          <p:cNvSpPr/>
          <p:nvPr/>
        </p:nvSpPr>
        <p:spPr>
          <a:xfrm>
            <a:off x="2706650" y="3872629"/>
            <a:ext cx="1097700" cy="1097700"/>
          </a:xfrm>
          <a:prstGeom prst="ellipse">
            <a:avLst/>
          </a:prstGeom>
          <a:solidFill>
            <a:srgbClr val="57B947">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3;p3">
            <a:extLst>
              <a:ext uri="{FF2B5EF4-FFF2-40B4-BE49-F238E27FC236}">
                <a16:creationId xmlns:a16="http://schemas.microsoft.com/office/drawing/2014/main" id="{4DC86666-1666-4D54-B99B-1A106AEA441A}"/>
              </a:ext>
            </a:extLst>
          </p:cNvPr>
          <p:cNvSpPr/>
          <p:nvPr/>
        </p:nvSpPr>
        <p:spPr>
          <a:xfrm>
            <a:off x="2081694" y="771271"/>
            <a:ext cx="774600" cy="774600"/>
          </a:xfrm>
          <a:prstGeom prst="ellipse">
            <a:avLst/>
          </a:prstGeom>
          <a:solidFill>
            <a:srgbClr val="337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4;p3">
            <a:extLst>
              <a:ext uri="{FF2B5EF4-FFF2-40B4-BE49-F238E27FC236}">
                <a16:creationId xmlns:a16="http://schemas.microsoft.com/office/drawing/2014/main" id="{757A4932-59B1-41BD-893E-F785B71FB4D5}"/>
              </a:ext>
            </a:extLst>
          </p:cNvPr>
          <p:cNvSpPr/>
          <p:nvPr/>
        </p:nvSpPr>
        <p:spPr>
          <a:xfrm>
            <a:off x="6513651" y="1616690"/>
            <a:ext cx="413400" cy="413400"/>
          </a:xfrm>
          <a:prstGeom prst="ellipse">
            <a:avLst/>
          </a:prstGeom>
          <a:solidFill>
            <a:srgbClr val="57B947">
              <a:alpha val="9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p3">
            <a:extLst>
              <a:ext uri="{FF2B5EF4-FFF2-40B4-BE49-F238E27FC236}">
                <a16:creationId xmlns:a16="http://schemas.microsoft.com/office/drawing/2014/main" id="{322E1596-DF7E-49E3-B1C2-C6B65AF5DE22}"/>
              </a:ext>
            </a:extLst>
          </p:cNvPr>
          <p:cNvSpPr/>
          <p:nvPr/>
        </p:nvSpPr>
        <p:spPr>
          <a:xfrm>
            <a:off x="2420476" y="3612044"/>
            <a:ext cx="336900" cy="336900"/>
          </a:xfrm>
          <a:prstGeom prst="ellipse">
            <a:avLst/>
          </a:prstGeom>
          <a:solidFill>
            <a:srgbClr val="A4CF58">
              <a:alpha val="6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6;p3">
            <a:extLst>
              <a:ext uri="{FF2B5EF4-FFF2-40B4-BE49-F238E27FC236}">
                <a16:creationId xmlns:a16="http://schemas.microsoft.com/office/drawing/2014/main" id="{C0599EA9-F699-4366-8B76-0EC3CFDCE9FD}"/>
              </a:ext>
            </a:extLst>
          </p:cNvPr>
          <p:cNvSpPr/>
          <p:nvPr/>
        </p:nvSpPr>
        <p:spPr>
          <a:xfrm>
            <a:off x="2362484" y="1670133"/>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7;p3">
            <a:extLst>
              <a:ext uri="{FF2B5EF4-FFF2-40B4-BE49-F238E27FC236}">
                <a16:creationId xmlns:a16="http://schemas.microsoft.com/office/drawing/2014/main" id="{150DA538-8952-4E55-80C2-02C846A7C18A}"/>
              </a:ext>
            </a:extLst>
          </p:cNvPr>
          <p:cNvSpPr/>
          <p:nvPr/>
        </p:nvSpPr>
        <p:spPr>
          <a:xfrm>
            <a:off x="6818461" y="1338692"/>
            <a:ext cx="93900" cy="93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8;p3">
            <a:extLst>
              <a:ext uri="{FF2B5EF4-FFF2-40B4-BE49-F238E27FC236}">
                <a16:creationId xmlns:a16="http://schemas.microsoft.com/office/drawing/2014/main" id="{55DFA08B-1616-4B49-B776-8B016CDCD898}"/>
              </a:ext>
            </a:extLst>
          </p:cNvPr>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2;p3">
            <a:extLst>
              <a:ext uri="{FF2B5EF4-FFF2-40B4-BE49-F238E27FC236}">
                <a16:creationId xmlns:a16="http://schemas.microsoft.com/office/drawing/2014/main" id="{5DF5F44E-6E87-4C4A-93A6-4C04B255023C}"/>
              </a:ext>
            </a:extLst>
          </p:cNvPr>
          <p:cNvSpPr/>
          <p:nvPr/>
        </p:nvSpPr>
        <p:spPr>
          <a:xfrm>
            <a:off x="2757247" y="861970"/>
            <a:ext cx="300900" cy="300900"/>
          </a:xfrm>
          <a:prstGeom prst="ellipse">
            <a:avLst/>
          </a:prstGeom>
          <a:solidFill>
            <a:srgbClr val="57B947">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3;p3">
            <a:extLst>
              <a:ext uri="{FF2B5EF4-FFF2-40B4-BE49-F238E27FC236}">
                <a16:creationId xmlns:a16="http://schemas.microsoft.com/office/drawing/2014/main" id="{ACC94435-6009-49AB-AA75-75ABE15B7950}"/>
              </a:ext>
            </a:extLst>
          </p:cNvPr>
          <p:cNvSpPr/>
          <p:nvPr/>
        </p:nvSpPr>
        <p:spPr>
          <a:xfrm>
            <a:off x="3509928" y="4757335"/>
            <a:ext cx="213000" cy="213000"/>
          </a:xfrm>
          <a:prstGeom prst="ellipse">
            <a:avLst/>
          </a:prstGeom>
          <a:solidFill>
            <a:srgbClr val="1FA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4;p3">
            <a:extLst>
              <a:ext uri="{FF2B5EF4-FFF2-40B4-BE49-F238E27FC236}">
                <a16:creationId xmlns:a16="http://schemas.microsoft.com/office/drawing/2014/main" id="{E5CE3E25-6295-4379-84F5-A25CC35C3F7F}"/>
              </a:ext>
            </a:extLst>
          </p:cNvPr>
          <p:cNvSpPr/>
          <p:nvPr/>
        </p:nvSpPr>
        <p:spPr>
          <a:xfrm>
            <a:off x="5494851" y="4374527"/>
            <a:ext cx="413400" cy="413400"/>
          </a:xfrm>
          <a:prstGeom prst="ellipse">
            <a:avLst/>
          </a:prstGeom>
          <a:solidFill>
            <a:srgbClr val="57B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5;p3">
            <a:extLst>
              <a:ext uri="{FF2B5EF4-FFF2-40B4-BE49-F238E27FC236}">
                <a16:creationId xmlns:a16="http://schemas.microsoft.com/office/drawing/2014/main" id="{5BB0F725-17F4-44CE-86C4-00779D79D842}"/>
              </a:ext>
            </a:extLst>
          </p:cNvPr>
          <p:cNvSpPr txBox="1">
            <a:spLocks noGrp="1"/>
          </p:cNvSpPr>
          <p:nvPr>
            <p:ph type="ctrTitle" hasCustomPrompt="1"/>
          </p:nvPr>
        </p:nvSpPr>
        <p:spPr>
          <a:xfrm>
            <a:off x="2886100" y="1888150"/>
            <a:ext cx="33717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000"/>
              <a:buNone/>
              <a:defRPr sz="3600" b="1">
                <a:solidFill>
                  <a:srgbClr val="FFFFFF"/>
                </a:solidFill>
                <a:latin typeface="Avenir Black" panose="020B0803020203020204" pitchFamily="34" charset="0"/>
              </a:defRPr>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r>
              <a:rPr lang="es-ES" dirty="0"/>
              <a:t>PON UN TÍTULO</a:t>
            </a:r>
            <a:endParaRPr dirty="0"/>
          </a:p>
        </p:txBody>
      </p:sp>
    </p:spTree>
    <p:extLst>
      <p:ext uri="{BB962C8B-B14F-4D97-AF65-F5344CB8AC3E}">
        <p14:creationId xmlns:p14="http://schemas.microsoft.com/office/powerpoint/2010/main" val="3155822074"/>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Diseño personalizado">
    <p:spTree>
      <p:nvGrpSpPr>
        <p:cNvPr id="1" name=""/>
        <p:cNvGrpSpPr/>
        <p:nvPr/>
      </p:nvGrpSpPr>
      <p:grpSpPr>
        <a:xfrm>
          <a:off x="0" y="0"/>
          <a:ext cx="0" cy="0"/>
          <a:chOff x="0" y="0"/>
          <a:chExt cx="0" cy="0"/>
        </a:xfrm>
      </p:grpSpPr>
      <p:pic>
        <p:nvPicPr>
          <p:cNvPr id="4" name="Google Shape;222;p9" descr="Imagen que contiene objeto, reloj, medidor&#10;&#10;Descripción generada automáticamente">
            <a:extLst>
              <a:ext uri="{FF2B5EF4-FFF2-40B4-BE49-F238E27FC236}">
                <a16:creationId xmlns:a16="http://schemas.microsoft.com/office/drawing/2014/main" id="{EDE73EF7-49E2-454B-BAF4-5903B3ADAAA2}"/>
              </a:ext>
            </a:extLst>
          </p:cNvPr>
          <p:cNvPicPr preferRelativeResize="0">
            <a:picLocks noChangeAspect="1"/>
          </p:cNvPicPr>
          <p:nvPr/>
        </p:nvPicPr>
        <p:blipFill rotWithShape="1">
          <a:blip r:embed="rId2">
            <a:alphaModFix/>
          </a:blip>
          <a:srcRect/>
          <a:stretch/>
        </p:blipFill>
        <p:spPr>
          <a:xfrm>
            <a:off x="7946065" y="4813860"/>
            <a:ext cx="1078768" cy="252000"/>
          </a:xfrm>
          <a:prstGeom prst="rect">
            <a:avLst/>
          </a:prstGeom>
          <a:noFill/>
          <a:ln>
            <a:noFill/>
          </a:ln>
        </p:spPr>
      </p:pic>
      <p:sp>
        <p:nvSpPr>
          <p:cNvPr id="5" name="Google Shape;39;p3">
            <a:extLst>
              <a:ext uri="{FF2B5EF4-FFF2-40B4-BE49-F238E27FC236}">
                <a16:creationId xmlns:a16="http://schemas.microsoft.com/office/drawing/2014/main" id="{56230442-1CF0-4904-9DAB-DB377BF947AC}"/>
              </a:ext>
            </a:extLst>
          </p:cNvPr>
          <p:cNvSpPr/>
          <p:nvPr/>
        </p:nvSpPr>
        <p:spPr>
          <a:xfrm>
            <a:off x="2630450" y="630150"/>
            <a:ext cx="3883200" cy="3883200"/>
          </a:xfrm>
          <a:prstGeom prst="ellipse">
            <a:avLst/>
          </a:prstGeom>
          <a:solidFill>
            <a:srgbClr val="F37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0;p3">
            <a:extLst>
              <a:ext uri="{FF2B5EF4-FFF2-40B4-BE49-F238E27FC236}">
                <a16:creationId xmlns:a16="http://schemas.microsoft.com/office/drawing/2014/main" id="{50A79058-9842-4C36-B2CE-84DF03DA8EC1}"/>
              </a:ext>
            </a:extLst>
          </p:cNvPr>
          <p:cNvSpPr/>
          <p:nvPr/>
        </p:nvSpPr>
        <p:spPr>
          <a:xfrm>
            <a:off x="5430350" y="228600"/>
            <a:ext cx="1388100" cy="1388100"/>
          </a:xfrm>
          <a:prstGeom prst="ellipse">
            <a:avLst/>
          </a:prstGeom>
          <a:solidFill>
            <a:srgbClr val="337AB7">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2;p3">
            <a:extLst>
              <a:ext uri="{FF2B5EF4-FFF2-40B4-BE49-F238E27FC236}">
                <a16:creationId xmlns:a16="http://schemas.microsoft.com/office/drawing/2014/main" id="{48A43EB4-2EC7-4B3B-9C29-14C6BEA5237F}"/>
              </a:ext>
            </a:extLst>
          </p:cNvPr>
          <p:cNvSpPr/>
          <p:nvPr/>
        </p:nvSpPr>
        <p:spPr>
          <a:xfrm>
            <a:off x="2706650" y="3872629"/>
            <a:ext cx="1097700" cy="1097700"/>
          </a:xfrm>
          <a:prstGeom prst="ellipse">
            <a:avLst/>
          </a:prstGeom>
          <a:solidFill>
            <a:srgbClr val="5F4E9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3;p3">
            <a:extLst>
              <a:ext uri="{FF2B5EF4-FFF2-40B4-BE49-F238E27FC236}">
                <a16:creationId xmlns:a16="http://schemas.microsoft.com/office/drawing/2014/main" id="{4DC86666-1666-4D54-B99B-1A106AEA441A}"/>
              </a:ext>
            </a:extLst>
          </p:cNvPr>
          <p:cNvSpPr/>
          <p:nvPr/>
        </p:nvSpPr>
        <p:spPr>
          <a:xfrm>
            <a:off x="2081694" y="771271"/>
            <a:ext cx="774600" cy="774600"/>
          </a:xfrm>
          <a:prstGeom prst="ellipse">
            <a:avLst/>
          </a:prstGeom>
          <a:solidFill>
            <a:srgbClr val="A4C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4;p3">
            <a:extLst>
              <a:ext uri="{FF2B5EF4-FFF2-40B4-BE49-F238E27FC236}">
                <a16:creationId xmlns:a16="http://schemas.microsoft.com/office/drawing/2014/main" id="{757A4932-59B1-41BD-893E-F785B71FB4D5}"/>
              </a:ext>
            </a:extLst>
          </p:cNvPr>
          <p:cNvSpPr/>
          <p:nvPr/>
        </p:nvSpPr>
        <p:spPr>
          <a:xfrm>
            <a:off x="6513651" y="1616690"/>
            <a:ext cx="413400" cy="413400"/>
          </a:xfrm>
          <a:prstGeom prst="ellipse">
            <a:avLst/>
          </a:prstGeom>
          <a:solidFill>
            <a:srgbClr val="A4CF58">
              <a:alpha val="9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p3">
            <a:extLst>
              <a:ext uri="{FF2B5EF4-FFF2-40B4-BE49-F238E27FC236}">
                <a16:creationId xmlns:a16="http://schemas.microsoft.com/office/drawing/2014/main" id="{322E1596-DF7E-49E3-B1C2-C6B65AF5DE22}"/>
              </a:ext>
            </a:extLst>
          </p:cNvPr>
          <p:cNvSpPr/>
          <p:nvPr/>
        </p:nvSpPr>
        <p:spPr>
          <a:xfrm>
            <a:off x="2420476" y="3612044"/>
            <a:ext cx="336900" cy="336900"/>
          </a:xfrm>
          <a:prstGeom prst="ellipse">
            <a:avLst/>
          </a:prstGeom>
          <a:solidFill>
            <a:srgbClr val="57B947">
              <a:alpha val="6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6;p3">
            <a:extLst>
              <a:ext uri="{FF2B5EF4-FFF2-40B4-BE49-F238E27FC236}">
                <a16:creationId xmlns:a16="http://schemas.microsoft.com/office/drawing/2014/main" id="{C0599EA9-F699-4366-8B76-0EC3CFDCE9FD}"/>
              </a:ext>
            </a:extLst>
          </p:cNvPr>
          <p:cNvSpPr/>
          <p:nvPr/>
        </p:nvSpPr>
        <p:spPr>
          <a:xfrm>
            <a:off x="2362484" y="1670133"/>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7;p3">
            <a:extLst>
              <a:ext uri="{FF2B5EF4-FFF2-40B4-BE49-F238E27FC236}">
                <a16:creationId xmlns:a16="http://schemas.microsoft.com/office/drawing/2014/main" id="{150DA538-8952-4E55-80C2-02C846A7C18A}"/>
              </a:ext>
            </a:extLst>
          </p:cNvPr>
          <p:cNvSpPr/>
          <p:nvPr/>
        </p:nvSpPr>
        <p:spPr>
          <a:xfrm>
            <a:off x="6818461" y="1338692"/>
            <a:ext cx="93900" cy="93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8;p3">
            <a:extLst>
              <a:ext uri="{FF2B5EF4-FFF2-40B4-BE49-F238E27FC236}">
                <a16:creationId xmlns:a16="http://schemas.microsoft.com/office/drawing/2014/main" id="{55DFA08B-1616-4B49-B776-8B016CDCD898}"/>
              </a:ext>
            </a:extLst>
          </p:cNvPr>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2;p3">
            <a:extLst>
              <a:ext uri="{FF2B5EF4-FFF2-40B4-BE49-F238E27FC236}">
                <a16:creationId xmlns:a16="http://schemas.microsoft.com/office/drawing/2014/main" id="{5DF5F44E-6E87-4C4A-93A6-4C04B255023C}"/>
              </a:ext>
            </a:extLst>
          </p:cNvPr>
          <p:cNvSpPr/>
          <p:nvPr/>
        </p:nvSpPr>
        <p:spPr>
          <a:xfrm>
            <a:off x="2757247" y="861970"/>
            <a:ext cx="300900" cy="300900"/>
          </a:xfrm>
          <a:prstGeom prst="ellipse">
            <a:avLst/>
          </a:prstGeom>
          <a:solidFill>
            <a:srgbClr val="5F4E9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3;p3">
            <a:extLst>
              <a:ext uri="{FF2B5EF4-FFF2-40B4-BE49-F238E27FC236}">
                <a16:creationId xmlns:a16="http://schemas.microsoft.com/office/drawing/2014/main" id="{ACC94435-6009-49AB-AA75-75ABE15B7950}"/>
              </a:ext>
            </a:extLst>
          </p:cNvPr>
          <p:cNvSpPr/>
          <p:nvPr/>
        </p:nvSpPr>
        <p:spPr>
          <a:xfrm>
            <a:off x="3509928" y="4757335"/>
            <a:ext cx="213000" cy="213000"/>
          </a:xfrm>
          <a:prstGeom prst="ellipse">
            <a:avLst/>
          </a:prstGeom>
          <a:solidFill>
            <a:srgbClr val="1FA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4;p3">
            <a:extLst>
              <a:ext uri="{FF2B5EF4-FFF2-40B4-BE49-F238E27FC236}">
                <a16:creationId xmlns:a16="http://schemas.microsoft.com/office/drawing/2014/main" id="{E5CE3E25-6295-4379-84F5-A25CC35C3F7F}"/>
              </a:ext>
            </a:extLst>
          </p:cNvPr>
          <p:cNvSpPr/>
          <p:nvPr/>
        </p:nvSpPr>
        <p:spPr>
          <a:xfrm>
            <a:off x="5494851" y="4374527"/>
            <a:ext cx="413400" cy="413400"/>
          </a:xfrm>
          <a:prstGeom prst="ellipse">
            <a:avLst/>
          </a:prstGeom>
          <a:solidFill>
            <a:srgbClr val="57B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5;p3">
            <a:extLst>
              <a:ext uri="{FF2B5EF4-FFF2-40B4-BE49-F238E27FC236}">
                <a16:creationId xmlns:a16="http://schemas.microsoft.com/office/drawing/2014/main" id="{5BB0F725-17F4-44CE-86C4-00779D79D842}"/>
              </a:ext>
            </a:extLst>
          </p:cNvPr>
          <p:cNvSpPr txBox="1">
            <a:spLocks noGrp="1"/>
          </p:cNvSpPr>
          <p:nvPr>
            <p:ph type="ctrTitle" hasCustomPrompt="1"/>
          </p:nvPr>
        </p:nvSpPr>
        <p:spPr>
          <a:xfrm>
            <a:off x="2886100" y="1888150"/>
            <a:ext cx="33717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000"/>
              <a:buNone/>
              <a:defRPr sz="3600" b="1">
                <a:solidFill>
                  <a:srgbClr val="FFFFFF"/>
                </a:solidFill>
                <a:latin typeface="Avenir Black" panose="020B0803020203020204" pitchFamily="34" charset="0"/>
              </a:defRPr>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r>
              <a:rPr lang="es-ES" dirty="0"/>
              <a:t>PON UN TÍTULO</a:t>
            </a:r>
            <a:endParaRPr dirty="0"/>
          </a:p>
        </p:txBody>
      </p:sp>
    </p:spTree>
    <p:extLst>
      <p:ext uri="{BB962C8B-B14F-4D97-AF65-F5344CB8AC3E}">
        <p14:creationId xmlns:p14="http://schemas.microsoft.com/office/powerpoint/2010/main" val="2112558385"/>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_Diseño personalizado">
    <p:spTree>
      <p:nvGrpSpPr>
        <p:cNvPr id="1" name=""/>
        <p:cNvGrpSpPr/>
        <p:nvPr/>
      </p:nvGrpSpPr>
      <p:grpSpPr>
        <a:xfrm>
          <a:off x="0" y="0"/>
          <a:ext cx="0" cy="0"/>
          <a:chOff x="0" y="0"/>
          <a:chExt cx="0" cy="0"/>
        </a:xfrm>
      </p:grpSpPr>
      <p:pic>
        <p:nvPicPr>
          <p:cNvPr id="4" name="Google Shape;222;p9" descr="Imagen que contiene objeto, reloj, medidor&#10;&#10;Descripción generada automáticamente">
            <a:extLst>
              <a:ext uri="{FF2B5EF4-FFF2-40B4-BE49-F238E27FC236}">
                <a16:creationId xmlns:a16="http://schemas.microsoft.com/office/drawing/2014/main" id="{EDE73EF7-49E2-454B-BAF4-5903B3ADAAA2}"/>
              </a:ext>
            </a:extLst>
          </p:cNvPr>
          <p:cNvPicPr preferRelativeResize="0">
            <a:picLocks noChangeAspect="1"/>
          </p:cNvPicPr>
          <p:nvPr/>
        </p:nvPicPr>
        <p:blipFill rotWithShape="1">
          <a:blip r:embed="rId2">
            <a:alphaModFix/>
          </a:blip>
          <a:srcRect/>
          <a:stretch/>
        </p:blipFill>
        <p:spPr>
          <a:xfrm>
            <a:off x="7946065" y="4813860"/>
            <a:ext cx="1078768" cy="252000"/>
          </a:xfrm>
          <a:prstGeom prst="rect">
            <a:avLst/>
          </a:prstGeom>
          <a:noFill/>
          <a:ln>
            <a:noFill/>
          </a:ln>
        </p:spPr>
      </p:pic>
      <p:sp>
        <p:nvSpPr>
          <p:cNvPr id="5" name="Google Shape;39;p3">
            <a:extLst>
              <a:ext uri="{FF2B5EF4-FFF2-40B4-BE49-F238E27FC236}">
                <a16:creationId xmlns:a16="http://schemas.microsoft.com/office/drawing/2014/main" id="{56230442-1CF0-4904-9DAB-DB377BF947AC}"/>
              </a:ext>
            </a:extLst>
          </p:cNvPr>
          <p:cNvSpPr/>
          <p:nvPr/>
        </p:nvSpPr>
        <p:spPr>
          <a:xfrm>
            <a:off x="2630450" y="630150"/>
            <a:ext cx="3883200" cy="3883200"/>
          </a:xfrm>
          <a:prstGeom prst="ellipse">
            <a:avLst/>
          </a:prstGeom>
          <a:solidFill>
            <a:srgbClr val="337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0;p3">
            <a:extLst>
              <a:ext uri="{FF2B5EF4-FFF2-40B4-BE49-F238E27FC236}">
                <a16:creationId xmlns:a16="http://schemas.microsoft.com/office/drawing/2014/main" id="{50A79058-9842-4C36-B2CE-84DF03DA8EC1}"/>
              </a:ext>
            </a:extLst>
          </p:cNvPr>
          <p:cNvSpPr/>
          <p:nvPr/>
        </p:nvSpPr>
        <p:spPr>
          <a:xfrm>
            <a:off x="5430350" y="228600"/>
            <a:ext cx="1388100" cy="1388100"/>
          </a:xfrm>
          <a:prstGeom prst="ellipse">
            <a:avLst/>
          </a:prstGeom>
          <a:solidFill>
            <a:srgbClr val="F3712A">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2;p3">
            <a:extLst>
              <a:ext uri="{FF2B5EF4-FFF2-40B4-BE49-F238E27FC236}">
                <a16:creationId xmlns:a16="http://schemas.microsoft.com/office/drawing/2014/main" id="{48A43EB4-2EC7-4B3B-9C29-14C6BEA5237F}"/>
              </a:ext>
            </a:extLst>
          </p:cNvPr>
          <p:cNvSpPr/>
          <p:nvPr/>
        </p:nvSpPr>
        <p:spPr>
          <a:xfrm>
            <a:off x="2706650" y="3872629"/>
            <a:ext cx="1097700" cy="1097700"/>
          </a:xfrm>
          <a:prstGeom prst="ellipse">
            <a:avLst/>
          </a:prstGeom>
          <a:solidFill>
            <a:srgbClr val="5F4E9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3;p3">
            <a:extLst>
              <a:ext uri="{FF2B5EF4-FFF2-40B4-BE49-F238E27FC236}">
                <a16:creationId xmlns:a16="http://schemas.microsoft.com/office/drawing/2014/main" id="{4DC86666-1666-4D54-B99B-1A106AEA441A}"/>
              </a:ext>
            </a:extLst>
          </p:cNvPr>
          <p:cNvSpPr/>
          <p:nvPr/>
        </p:nvSpPr>
        <p:spPr>
          <a:xfrm>
            <a:off x="2081694" y="771271"/>
            <a:ext cx="774600" cy="774600"/>
          </a:xfrm>
          <a:prstGeom prst="ellipse">
            <a:avLst/>
          </a:prstGeom>
          <a:solidFill>
            <a:srgbClr val="A4C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4;p3">
            <a:extLst>
              <a:ext uri="{FF2B5EF4-FFF2-40B4-BE49-F238E27FC236}">
                <a16:creationId xmlns:a16="http://schemas.microsoft.com/office/drawing/2014/main" id="{757A4932-59B1-41BD-893E-F785B71FB4D5}"/>
              </a:ext>
            </a:extLst>
          </p:cNvPr>
          <p:cNvSpPr/>
          <p:nvPr/>
        </p:nvSpPr>
        <p:spPr>
          <a:xfrm>
            <a:off x="6513651" y="1616690"/>
            <a:ext cx="413400" cy="413400"/>
          </a:xfrm>
          <a:prstGeom prst="ellipse">
            <a:avLst/>
          </a:prstGeom>
          <a:solidFill>
            <a:srgbClr val="A4CF58">
              <a:alpha val="9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p3">
            <a:extLst>
              <a:ext uri="{FF2B5EF4-FFF2-40B4-BE49-F238E27FC236}">
                <a16:creationId xmlns:a16="http://schemas.microsoft.com/office/drawing/2014/main" id="{322E1596-DF7E-49E3-B1C2-C6B65AF5DE22}"/>
              </a:ext>
            </a:extLst>
          </p:cNvPr>
          <p:cNvSpPr/>
          <p:nvPr/>
        </p:nvSpPr>
        <p:spPr>
          <a:xfrm>
            <a:off x="2420476" y="3612044"/>
            <a:ext cx="336900" cy="336900"/>
          </a:xfrm>
          <a:prstGeom prst="ellipse">
            <a:avLst/>
          </a:prstGeom>
          <a:solidFill>
            <a:srgbClr val="F3712A">
              <a:alpha val="6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6;p3">
            <a:extLst>
              <a:ext uri="{FF2B5EF4-FFF2-40B4-BE49-F238E27FC236}">
                <a16:creationId xmlns:a16="http://schemas.microsoft.com/office/drawing/2014/main" id="{C0599EA9-F699-4366-8B76-0EC3CFDCE9FD}"/>
              </a:ext>
            </a:extLst>
          </p:cNvPr>
          <p:cNvSpPr/>
          <p:nvPr/>
        </p:nvSpPr>
        <p:spPr>
          <a:xfrm>
            <a:off x="2362484" y="1670133"/>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7;p3">
            <a:extLst>
              <a:ext uri="{FF2B5EF4-FFF2-40B4-BE49-F238E27FC236}">
                <a16:creationId xmlns:a16="http://schemas.microsoft.com/office/drawing/2014/main" id="{150DA538-8952-4E55-80C2-02C846A7C18A}"/>
              </a:ext>
            </a:extLst>
          </p:cNvPr>
          <p:cNvSpPr/>
          <p:nvPr/>
        </p:nvSpPr>
        <p:spPr>
          <a:xfrm>
            <a:off x="6818461" y="1338692"/>
            <a:ext cx="93900" cy="93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8;p3">
            <a:extLst>
              <a:ext uri="{FF2B5EF4-FFF2-40B4-BE49-F238E27FC236}">
                <a16:creationId xmlns:a16="http://schemas.microsoft.com/office/drawing/2014/main" id="{55DFA08B-1616-4B49-B776-8B016CDCD898}"/>
              </a:ext>
            </a:extLst>
          </p:cNvPr>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2;p3">
            <a:extLst>
              <a:ext uri="{FF2B5EF4-FFF2-40B4-BE49-F238E27FC236}">
                <a16:creationId xmlns:a16="http://schemas.microsoft.com/office/drawing/2014/main" id="{5DF5F44E-6E87-4C4A-93A6-4C04B255023C}"/>
              </a:ext>
            </a:extLst>
          </p:cNvPr>
          <p:cNvSpPr/>
          <p:nvPr/>
        </p:nvSpPr>
        <p:spPr>
          <a:xfrm>
            <a:off x="2757247" y="861970"/>
            <a:ext cx="300900" cy="300900"/>
          </a:xfrm>
          <a:prstGeom prst="ellipse">
            <a:avLst/>
          </a:prstGeom>
          <a:solidFill>
            <a:srgbClr val="F3712A">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3;p3">
            <a:extLst>
              <a:ext uri="{FF2B5EF4-FFF2-40B4-BE49-F238E27FC236}">
                <a16:creationId xmlns:a16="http://schemas.microsoft.com/office/drawing/2014/main" id="{ACC94435-6009-49AB-AA75-75ABE15B7950}"/>
              </a:ext>
            </a:extLst>
          </p:cNvPr>
          <p:cNvSpPr/>
          <p:nvPr/>
        </p:nvSpPr>
        <p:spPr>
          <a:xfrm>
            <a:off x="3509928" y="4757335"/>
            <a:ext cx="213000" cy="213000"/>
          </a:xfrm>
          <a:prstGeom prst="ellipse">
            <a:avLst/>
          </a:prstGeom>
          <a:solidFill>
            <a:srgbClr val="1FA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4;p3">
            <a:extLst>
              <a:ext uri="{FF2B5EF4-FFF2-40B4-BE49-F238E27FC236}">
                <a16:creationId xmlns:a16="http://schemas.microsoft.com/office/drawing/2014/main" id="{E5CE3E25-6295-4379-84F5-A25CC35C3F7F}"/>
              </a:ext>
            </a:extLst>
          </p:cNvPr>
          <p:cNvSpPr/>
          <p:nvPr/>
        </p:nvSpPr>
        <p:spPr>
          <a:xfrm>
            <a:off x="5494851" y="4374527"/>
            <a:ext cx="413400" cy="413400"/>
          </a:xfrm>
          <a:prstGeom prst="ellipse">
            <a:avLst/>
          </a:prstGeom>
          <a:solidFill>
            <a:srgbClr val="57B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5;p3">
            <a:extLst>
              <a:ext uri="{FF2B5EF4-FFF2-40B4-BE49-F238E27FC236}">
                <a16:creationId xmlns:a16="http://schemas.microsoft.com/office/drawing/2014/main" id="{5BB0F725-17F4-44CE-86C4-00779D79D842}"/>
              </a:ext>
            </a:extLst>
          </p:cNvPr>
          <p:cNvSpPr txBox="1">
            <a:spLocks noGrp="1"/>
          </p:cNvSpPr>
          <p:nvPr>
            <p:ph type="ctrTitle" hasCustomPrompt="1"/>
          </p:nvPr>
        </p:nvSpPr>
        <p:spPr>
          <a:xfrm>
            <a:off x="2886100" y="1888150"/>
            <a:ext cx="33717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000"/>
              <a:buNone/>
              <a:defRPr sz="3600" b="1">
                <a:solidFill>
                  <a:srgbClr val="FFFFFF"/>
                </a:solidFill>
                <a:latin typeface="Avenir Black" panose="020B0803020203020204" pitchFamily="34" charset="0"/>
              </a:defRPr>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r>
              <a:rPr lang="es-ES" dirty="0"/>
              <a:t>PON UN TÍTULO</a:t>
            </a:r>
            <a:endParaRPr dirty="0"/>
          </a:p>
        </p:txBody>
      </p:sp>
    </p:spTree>
    <p:extLst>
      <p:ext uri="{BB962C8B-B14F-4D97-AF65-F5344CB8AC3E}">
        <p14:creationId xmlns:p14="http://schemas.microsoft.com/office/powerpoint/2010/main" val="2131280051"/>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5_Diseño personalizado">
    <p:spTree>
      <p:nvGrpSpPr>
        <p:cNvPr id="1" name=""/>
        <p:cNvGrpSpPr/>
        <p:nvPr/>
      </p:nvGrpSpPr>
      <p:grpSpPr>
        <a:xfrm>
          <a:off x="0" y="0"/>
          <a:ext cx="0" cy="0"/>
          <a:chOff x="0" y="0"/>
          <a:chExt cx="0" cy="0"/>
        </a:xfrm>
      </p:grpSpPr>
      <p:pic>
        <p:nvPicPr>
          <p:cNvPr id="4" name="Google Shape;222;p9" descr="Imagen que contiene objeto, reloj, medidor&#10;&#10;Descripción generada automáticamente">
            <a:extLst>
              <a:ext uri="{FF2B5EF4-FFF2-40B4-BE49-F238E27FC236}">
                <a16:creationId xmlns:a16="http://schemas.microsoft.com/office/drawing/2014/main" id="{EDE73EF7-49E2-454B-BAF4-5903B3ADAAA2}"/>
              </a:ext>
            </a:extLst>
          </p:cNvPr>
          <p:cNvPicPr preferRelativeResize="0">
            <a:picLocks noChangeAspect="1"/>
          </p:cNvPicPr>
          <p:nvPr/>
        </p:nvPicPr>
        <p:blipFill rotWithShape="1">
          <a:blip r:embed="rId2">
            <a:alphaModFix/>
          </a:blip>
          <a:srcRect/>
          <a:stretch/>
        </p:blipFill>
        <p:spPr>
          <a:xfrm>
            <a:off x="7946065" y="4813860"/>
            <a:ext cx="1078768" cy="252000"/>
          </a:xfrm>
          <a:prstGeom prst="rect">
            <a:avLst/>
          </a:prstGeom>
          <a:noFill/>
          <a:ln>
            <a:noFill/>
          </a:ln>
        </p:spPr>
      </p:pic>
      <p:sp>
        <p:nvSpPr>
          <p:cNvPr id="5" name="Google Shape;39;p3">
            <a:extLst>
              <a:ext uri="{FF2B5EF4-FFF2-40B4-BE49-F238E27FC236}">
                <a16:creationId xmlns:a16="http://schemas.microsoft.com/office/drawing/2014/main" id="{56230442-1CF0-4904-9DAB-DB377BF947AC}"/>
              </a:ext>
            </a:extLst>
          </p:cNvPr>
          <p:cNvSpPr/>
          <p:nvPr/>
        </p:nvSpPr>
        <p:spPr>
          <a:xfrm>
            <a:off x="2630450" y="630150"/>
            <a:ext cx="3883200" cy="3883200"/>
          </a:xfrm>
          <a:prstGeom prst="ellipse">
            <a:avLst/>
          </a:prstGeom>
          <a:solidFill>
            <a:srgbClr val="A4C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0;p3">
            <a:extLst>
              <a:ext uri="{FF2B5EF4-FFF2-40B4-BE49-F238E27FC236}">
                <a16:creationId xmlns:a16="http://schemas.microsoft.com/office/drawing/2014/main" id="{50A79058-9842-4C36-B2CE-84DF03DA8EC1}"/>
              </a:ext>
            </a:extLst>
          </p:cNvPr>
          <p:cNvSpPr/>
          <p:nvPr/>
        </p:nvSpPr>
        <p:spPr>
          <a:xfrm>
            <a:off x="5430350" y="228600"/>
            <a:ext cx="1388100" cy="1388100"/>
          </a:xfrm>
          <a:prstGeom prst="ellipse">
            <a:avLst/>
          </a:prstGeom>
          <a:solidFill>
            <a:srgbClr val="F3712A">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2;p3">
            <a:extLst>
              <a:ext uri="{FF2B5EF4-FFF2-40B4-BE49-F238E27FC236}">
                <a16:creationId xmlns:a16="http://schemas.microsoft.com/office/drawing/2014/main" id="{48A43EB4-2EC7-4B3B-9C29-14C6BEA5237F}"/>
              </a:ext>
            </a:extLst>
          </p:cNvPr>
          <p:cNvSpPr/>
          <p:nvPr/>
        </p:nvSpPr>
        <p:spPr>
          <a:xfrm>
            <a:off x="2706650" y="3872629"/>
            <a:ext cx="1097700" cy="1097700"/>
          </a:xfrm>
          <a:prstGeom prst="ellipse">
            <a:avLst/>
          </a:prstGeom>
          <a:solidFill>
            <a:srgbClr val="337AB7">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3;p3">
            <a:extLst>
              <a:ext uri="{FF2B5EF4-FFF2-40B4-BE49-F238E27FC236}">
                <a16:creationId xmlns:a16="http://schemas.microsoft.com/office/drawing/2014/main" id="{4DC86666-1666-4D54-B99B-1A106AEA441A}"/>
              </a:ext>
            </a:extLst>
          </p:cNvPr>
          <p:cNvSpPr/>
          <p:nvPr/>
        </p:nvSpPr>
        <p:spPr>
          <a:xfrm>
            <a:off x="2081694" y="771271"/>
            <a:ext cx="774600" cy="774600"/>
          </a:xfrm>
          <a:prstGeom prst="ellipse">
            <a:avLst/>
          </a:prstGeom>
          <a:solidFill>
            <a:srgbClr val="5F4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4;p3">
            <a:extLst>
              <a:ext uri="{FF2B5EF4-FFF2-40B4-BE49-F238E27FC236}">
                <a16:creationId xmlns:a16="http://schemas.microsoft.com/office/drawing/2014/main" id="{757A4932-59B1-41BD-893E-F785B71FB4D5}"/>
              </a:ext>
            </a:extLst>
          </p:cNvPr>
          <p:cNvSpPr/>
          <p:nvPr/>
        </p:nvSpPr>
        <p:spPr>
          <a:xfrm>
            <a:off x="6513651" y="1616690"/>
            <a:ext cx="413400" cy="413400"/>
          </a:xfrm>
          <a:prstGeom prst="ellipse">
            <a:avLst/>
          </a:prstGeom>
          <a:solidFill>
            <a:srgbClr val="5F4E90">
              <a:alpha val="9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p3">
            <a:extLst>
              <a:ext uri="{FF2B5EF4-FFF2-40B4-BE49-F238E27FC236}">
                <a16:creationId xmlns:a16="http://schemas.microsoft.com/office/drawing/2014/main" id="{322E1596-DF7E-49E3-B1C2-C6B65AF5DE22}"/>
              </a:ext>
            </a:extLst>
          </p:cNvPr>
          <p:cNvSpPr/>
          <p:nvPr/>
        </p:nvSpPr>
        <p:spPr>
          <a:xfrm>
            <a:off x="2420476" y="3612044"/>
            <a:ext cx="336900" cy="336900"/>
          </a:xfrm>
          <a:prstGeom prst="ellipse">
            <a:avLst/>
          </a:prstGeom>
          <a:solidFill>
            <a:srgbClr val="F3712A">
              <a:alpha val="6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6;p3">
            <a:extLst>
              <a:ext uri="{FF2B5EF4-FFF2-40B4-BE49-F238E27FC236}">
                <a16:creationId xmlns:a16="http://schemas.microsoft.com/office/drawing/2014/main" id="{C0599EA9-F699-4366-8B76-0EC3CFDCE9FD}"/>
              </a:ext>
            </a:extLst>
          </p:cNvPr>
          <p:cNvSpPr/>
          <p:nvPr/>
        </p:nvSpPr>
        <p:spPr>
          <a:xfrm>
            <a:off x="2362484" y="1670133"/>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7;p3">
            <a:extLst>
              <a:ext uri="{FF2B5EF4-FFF2-40B4-BE49-F238E27FC236}">
                <a16:creationId xmlns:a16="http://schemas.microsoft.com/office/drawing/2014/main" id="{150DA538-8952-4E55-80C2-02C846A7C18A}"/>
              </a:ext>
            </a:extLst>
          </p:cNvPr>
          <p:cNvSpPr/>
          <p:nvPr/>
        </p:nvSpPr>
        <p:spPr>
          <a:xfrm>
            <a:off x="6818461" y="1338692"/>
            <a:ext cx="93900" cy="93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8;p3">
            <a:extLst>
              <a:ext uri="{FF2B5EF4-FFF2-40B4-BE49-F238E27FC236}">
                <a16:creationId xmlns:a16="http://schemas.microsoft.com/office/drawing/2014/main" id="{55DFA08B-1616-4B49-B776-8B016CDCD898}"/>
              </a:ext>
            </a:extLst>
          </p:cNvPr>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2;p3">
            <a:extLst>
              <a:ext uri="{FF2B5EF4-FFF2-40B4-BE49-F238E27FC236}">
                <a16:creationId xmlns:a16="http://schemas.microsoft.com/office/drawing/2014/main" id="{5DF5F44E-6E87-4C4A-93A6-4C04B255023C}"/>
              </a:ext>
            </a:extLst>
          </p:cNvPr>
          <p:cNvSpPr/>
          <p:nvPr/>
        </p:nvSpPr>
        <p:spPr>
          <a:xfrm>
            <a:off x="2757247" y="861970"/>
            <a:ext cx="300900" cy="300900"/>
          </a:xfrm>
          <a:prstGeom prst="ellipse">
            <a:avLst/>
          </a:prstGeom>
          <a:solidFill>
            <a:srgbClr val="F3712A">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3;p3">
            <a:extLst>
              <a:ext uri="{FF2B5EF4-FFF2-40B4-BE49-F238E27FC236}">
                <a16:creationId xmlns:a16="http://schemas.microsoft.com/office/drawing/2014/main" id="{ACC94435-6009-49AB-AA75-75ABE15B7950}"/>
              </a:ext>
            </a:extLst>
          </p:cNvPr>
          <p:cNvSpPr/>
          <p:nvPr/>
        </p:nvSpPr>
        <p:spPr>
          <a:xfrm>
            <a:off x="3509928" y="4757335"/>
            <a:ext cx="213000" cy="213000"/>
          </a:xfrm>
          <a:prstGeom prst="ellipse">
            <a:avLst/>
          </a:prstGeom>
          <a:solidFill>
            <a:srgbClr val="1FA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4;p3">
            <a:extLst>
              <a:ext uri="{FF2B5EF4-FFF2-40B4-BE49-F238E27FC236}">
                <a16:creationId xmlns:a16="http://schemas.microsoft.com/office/drawing/2014/main" id="{E5CE3E25-6295-4379-84F5-A25CC35C3F7F}"/>
              </a:ext>
            </a:extLst>
          </p:cNvPr>
          <p:cNvSpPr/>
          <p:nvPr/>
        </p:nvSpPr>
        <p:spPr>
          <a:xfrm>
            <a:off x="5494851" y="4374527"/>
            <a:ext cx="413400" cy="413400"/>
          </a:xfrm>
          <a:prstGeom prst="ellipse">
            <a:avLst/>
          </a:prstGeom>
          <a:solidFill>
            <a:srgbClr val="57B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5;p3">
            <a:extLst>
              <a:ext uri="{FF2B5EF4-FFF2-40B4-BE49-F238E27FC236}">
                <a16:creationId xmlns:a16="http://schemas.microsoft.com/office/drawing/2014/main" id="{5BB0F725-17F4-44CE-86C4-00779D79D842}"/>
              </a:ext>
            </a:extLst>
          </p:cNvPr>
          <p:cNvSpPr txBox="1">
            <a:spLocks noGrp="1"/>
          </p:cNvSpPr>
          <p:nvPr>
            <p:ph type="ctrTitle" hasCustomPrompt="1"/>
          </p:nvPr>
        </p:nvSpPr>
        <p:spPr>
          <a:xfrm>
            <a:off x="2886100" y="1888150"/>
            <a:ext cx="33717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000"/>
              <a:buNone/>
              <a:defRPr sz="3600" b="1">
                <a:solidFill>
                  <a:srgbClr val="FFFFFF"/>
                </a:solidFill>
                <a:latin typeface="Avenir Black" panose="020B0803020203020204" pitchFamily="34" charset="0"/>
              </a:defRPr>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r>
              <a:rPr lang="es-ES" dirty="0"/>
              <a:t>PON UN TÍTULO</a:t>
            </a:r>
            <a:endParaRPr dirty="0"/>
          </a:p>
        </p:txBody>
      </p:sp>
    </p:spTree>
    <p:extLst>
      <p:ext uri="{BB962C8B-B14F-4D97-AF65-F5344CB8AC3E}">
        <p14:creationId xmlns:p14="http://schemas.microsoft.com/office/powerpoint/2010/main" val="3379578828"/>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reserve="1">
  <p:cSld name="1_Caption">
    <p:bg>
      <p:bgPr>
        <a:solidFill>
          <a:srgbClr val="E2DFCC"/>
        </a:solidFill>
        <a:effectLst/>
      </p:bgPr>
    </p:bg>
    <p:spTree>
      <p:nvGrpSpPr>
        <p:cNvPr id="1" name="Shape 219"/>
        <p:cNvGrpSpPr/>
        <p:nvPr/>
      </p:nvGrpSpPr>
      <p:grpSpPr>
        <a:xfrm>
          <a:off x="0" y="0"/>
          <a:ext cx="0" cy="0"/>
          <a:chOff x="0" y="0"/>
          <a:chExt cx="0" cy="0"/>
        </a:xfrm>
      </p:grpSpPr>
      <p:sp>
        <p:nvSpPr>
          <p:cNvPr id="222" name="Google Shape;222;p9"/>
          <p:cNvSpPr/>
          <p:nvPr/>
        </p:nvSpPr>
        <p:spPr>
          <a:xfrm>
            <a:off x="-5727" y="150205"/>
            <a:ext cx="1097700" cy="1097700"/>
          </a:xfrm>
          <a:prstGeom prst="ellipse">
            <a:avLst/>
          </a:prstGeom>
          <a:solidFill>
            <a:srgbClr val="57B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224;p9"/>
          <p:cNvSpPr/>
          <p:nvPr/>
        </p:nvSpPr>
        <p:spPr>
          <a:xfrm>
            <a:off x="652000" y="1079455"/>
            <a:ext cx="336900" cy="336900"/>
          </a:xfrm>
          <a:prstGeom prst="ellipse">
            <a:avLst/>
          </a:prstGeom>
          <a:solidFill>
            <a:srgbClr val="337AB7">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980455" y="165897"/>
            <a:ext cx="213000" cy="213000"/>
          </a:xfrm>
          <a:prstGeom prst="ellipse">
            <a:avLst/>
          </a:prstGeom>
          <a:solidFill>
            <a:srgbClr val="5F4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723400" y="230923"/>
            <a:ext cx="141600" cy="1416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 name="Google Shape;222;p9" descr="Imagen que contiene objeto, reloj, medidor&#10;&#10;Descripción generada automáticamente">
            <a:extLst>
              <a:ext uri="{FF2B5EF4-FFF2-40B4-BE49-F238E27FC236}">
                <a16:creationId xmlns:a16="http://schemas.microsoft.com/office/drawing/2014/main" id="{9CE0D87B-7F34-4D9D-86D5-7C94AA14274A}"/>
              </a:ext>
            </a:extLst>
          </p:cNvPr>
          <p:cNvPicPr preferRelativeResize="0">
            <a:picLocks noChangeAspect="1"/>
          </p:cNvPicPr>
          <p:nvPr/>
        </p:nvPicPr>
        <p:blipFill rotWithShape="1">
          <a:blip r:embed="rId2">
            <a:alphaModFix/>
          </a:blip>
          <a:srcRect/>
          <a:stretch/>
        </p:blipFill>
        <p:spPr>
          <a:xfrm>
            <a:off x="7946065" y="4842212"/>
            <a:ext cx="1078768" cy="252000"/>
          </a:xfrm>
          <a:prstGeom prst="rect">
            <a:avLst/>
          </a:prstGeom>
          <a:noFill/>
          <a:ln>
            <a:noFill/>
          </a:ln>
        </p:spPr>
      </p:pic>
      <p:sp>
        <p:nvSpPr>
          <p:cNvPr id="7" name="Google Shape;224;p9">
            <a:extLst>
              <a:ext uri="{FF2B5EF4-FFF2-40B4-BE49-F238E27FC236}">
                <a16:creationId xmlns:a16="http://schemas.microsoft.com/office/drawing/2014/main" id="{57C0FA22-582A-401A-86D2-E262380FB82B}"/>
              </a:ext>
            </a:extLst>
          </p:cNvPr>
          <p:cNvSpPr>
            <a:spLocks noChangeAspect="1"/>
          </p:cNvSpPr>
          <p:nvPr/>
        </p:nvSpPr>
        <p:spPr>
          <a:xfrm>
            <a:off x="315100" y="1310436"/>
            <a:ext cx="180000" cy="180000"/>
          </a:xfrm>
          <a:prstGeom prst="ellipse">
            <a:avLst/>
          </a:prstGeom>
          <a:solidFill>
            <a:srgbClr val="FFFFFF">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CuadroTexto 1">
            <a:extLst>
              <a:ext uri="{FF2B5EF4-FFF2-40B4-BE49-F238E27FC236}">
                <a16:creationId xmlns:a16="http://schemas.microsoft.com/office/drawing/2014/main" id="{2BB1A16E-7747-41A7-B9A9-922C9FD3A585}"/>
              </a:ext>
            </a:extLst>
          </p:cNvPr>
          <p:cNvSpPr txBox="1"/>
          <p:nvPr/>
        </p:nvSpPr>
        <p:spPr>
          <a:xfrm>
            <a:off x="1885950" y="378897"/>
            <a:ext cx="3314700" cy="4307403"/>
          </a:xfrm>
          <a:prstGeom prst="rect">
            <a:avLst/>
          </a:prstGeom>
          <a:solidFill>
            <a:srgbClr val="FFFFFF"/>
          </a:solidFill>
        </p:spPr>
        <p:txBody>
          <a:bodyPr wrap="square" rtlCol="0">
            <a:spAutoFit/>
          </a:bodyPr>
          <a:lstStyle/>
          <a:p>
            <a:endParaRPr lang="es-ES" dirty="0"/>
          </a:p>
        </p:txBody>
      </p:sp>
    </p:spTree>
    <p:extLst>
      <p:ext uri="{BB962C8B-B14F-4D97-AF65-F5344CB8AC3E}">
        <p14:creationId xmlns:p14="http://schemas.microsoft.com/office/powerpoint/2010/main" val="3163246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reserve="1">
  <p:cSld name="1_Title">
    <p:bg>
      <p:bgPr>
        <a:blipFill dpi="0" rotWithShape="1">
          <a:blip r:embed="rId2">
            <a:alphaModFix amt="27000"/>
            <a:lum/>
          </a:blip>
          <a:srcRect/>
          <a:stretch>
            <a:fillRect t="-9000" b="-9000"/>
          </a:stretch>
        </a:blipFill>
        <a:effectLst/>
      </p:bgPr>
    </p:bg>
    <p:spTree>
      <p:nvGrpSpPr>
        <p:cNvPr id="1" name="Shape 9"/>
        <p:cNvGrpSpPr/>
        <p:nvPr/>
      </p:nvGrpSpPr>
      <p:grpSpPr>
        <a:xfrm>
          <a:off x="0" y="0"/>
          <a:ext cx="0" cy="0"/>
          <a:chOff x="0" y="0"/>
          <a:chExt cx="0" cy="0"/>
        </a:xfrm>
      </p:grpSpPr>
      <p:sp>
        <p:nvSpPr>
          <p:cNvPr id="12" name="Google Shape;12;p2"/>
          <p:cNvSpPr/>
          <p:nvPr/>
        </p:nvSpPr>
        <p:spPr>
          <a:xfrm>
            <a:off x="6269755" y="4660825"/>
            <a:ext cx="605400" cy="60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443199" y="771271"/>
            <a:ext cx="774600" cy="774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a:off x="6875156" y="1616690"/>
            <a:ext cx="413400" cy="413400"/>
          </a:xfrm>
          <a:prstGeom prst="ellipse">
            <a:avLst/>
          </a:prstGeom>
          <a:solidFill>
            <a:srgbClr val="337AB7">
              <a:alpha val="7882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6;p2"/>
          <p:cNvSpPr/>
          <p:nvPr/>
        </p:nvSpPr>
        <p:spPr>
          <a:xfrm>
            <a:off x="2781981" y="3612044"/>
            <a:ext cx="336900" cy="336900"/>
          </a:xfrm>
          <a:prstGeom prst="ellipse">
            <a:avLst/>
          </a:prstGeom>
          <a:solidFill>
            <a:srgbClr val="F37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723989" y="1670133"/>
            <a:ext cx="213000" cy="213000"/>
          </a:xfrm>
          <a:prstGeom prst="ellipse">
            <a:avLst/>
          </a:prstGeom>
          <a:solidFill>
            <a:srgbClr val="5F4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179966" y="1338692"/>
            <a:ext cx="93900" cy="93900"/>
          </a:xfrm>
          <a:prstGeom prst="ellipse">
            <a:avLst/>
          </a:prstGeom>
          <a:solidFill>
            <a:srgbClr val="1FA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525494" y="4374525"/>
            <a:ext cx="93900" cy="93900"/>
          </a:xfrm>
          <a:prstGeom prst="ellipse">
            <a:avLst/>
          </a:prstGeom>
          <a:solidFill>
            <a:srgbClr val="F37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662116" y="990190"/>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371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4;p2"/>
          <p:cNvSpPr/>
          <p:nvPr/>
        </p:nvSpPr>
        <p:spPr>
          <a:xfrm>
            <a:off x="3118752" y="861970"/>
            <a:ext cx="300900" cy="300900"/>
          </a:xfrm>
          <a:prstGeom prst="ellipse">
            <a:avLst/>
          </a:prstGeom>
          <a:solidFill>
            <a:srgbClr val="1FA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871433" y="4757335"/>
            <a:ext cx="213000" cy="213000"/>
          </a:xfrm>
          <a:prstGeom prst="ellipse">
            <a:avLst/>
          </a:prstGeom>
          <a:solidFill>
            <a:srgbClr val="1FA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856356" y="4374527"/>
            <a:ext cx="413400" cy="413400"/>
          </a:xfrm>
          <a:prstGeom prst="ellipse">
            <a:avLst/>
          </a:prstGeom>
          <a:solidFill>
            <a:srgbClr val="A4C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ángulo 2">
            <a:extLst>
              <a:ext uri="{FF2B5EF4-FFF2-40B4-BE49-F238E27FC236}">
                <a16:creationId xmlns:a16="http://schemas.microsoft.com/office/drawing/2014/main" id="{6E16128D-8F43-40C1-9D50-008CC73D2802}"/>
              </a:ext>
            </a:extLst>
          </p:cNvPr>
          <p:cNvSpPr/>
          <p:nvPr/>
        </p:nvSpPr>
        <p:spPr>
          <a:xfrm>
            <a:off x="-9320" y="0"/>
            <a:ext cx="632316" cy="5143500"/>
          </a:xfrm>
          <a:prstGeom prst="rect">
            <a:avLst/>
          </a:prstGeom>
          <a:solidFill>
            <a:srgbClr val="337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CuadroTexto 36">
            <a:extLst>
              <a:ext uri="{FF2B5EF4-FFF2-40B4-BE49-F238E27FC236}">
                <a16:creationId xmlns:a16="http://schemas.microsoft.com/office/drawing/2014/main" id="{23EDDD28-1067-46C2-B949-837077B8A2BB}"/>
              </a:ext>
            </a:extLst>
          </p:cNvPr>
          <p:cNvSpPr txBox="1"/>
          <p:nvPr/>
        </p:nvSpPr>
        <p:spPr>
          <a:xfrm rot="16200000">
            <a:off x="-75296" y="757646"/>
            <a:ext cx="941749" cy="677108"/>
          </a:xfrm>
          <a:prstGeom prst="rect">
            <a:avLst/>
          </a:prstGeom>
          <a:noFill/>
        </p:spPr>
        <p:txBody>
          <a:bodyPr wrap="square" rtlCol="0">
            <a:spAutoFit/>
          </a:bodyPr>
          <a:lstStyle/>
          <a:p>
            <a:pPr>
              <a:lnSpc>
                <a:spcPct val="150000"/>
              </a:lnSpc>
            </a:pPr>
            <a:r>
              <a:rPr lang="es-ES" sz="1600" baseline="0" dirty="0">
                <a:solidFill>
                  <a:srgbClr val="FFFFFF"/>
                </a:solidFill>
                <a:latin typeface="+mn-lt"/>
                <a:ea typeface="Lato Medium" panose="020F0502020204030203" pitchFamily="34" charset="0"/>
                <a:cs typeface="Lato Medium" panose="020F0502020204030203" pitchFamily="34" charset="0"/>
              </a:rPr>
              <a:t>AGUA</a:t>
            </a:r>
          </a:p>
          <a:p>
            <a:endParaRPr lang="es-ES" dirty="0">
              <a:solidFill>
                <a:srgbClr val="FFFFFF"/>
              </a:solidFill>
            </a:endParaRPr>
          </a:p>
        </p:txBody>
      </p:sp>
      <p:pic>
        <p:nvPicPr>
          <p:cNvPr id="39" name="Imagen 38" descr="Imagen que contiene pájaro, ave&#10;&#10;Descripción generada automáticamente">
            <a:extLst>
              <a:ext uri="{FF2B5EF4-FFF2-40B4-BE49-F238E27FC236}">
                <a16:creationId xmlns:a16="http://schemas.microsoft.com/office/drawing/2014/main" id="{D2B3023D-B996-4CC2-A08C-4140CAF6BEB2}"/>
              </a:ext>
            </a:extLst>
          </p:cNvPr>
          <p:cNvPicPr>
            <a:picLocks noChangeAspect="1"/>
          </p:cNvPicPr>
          <p:nvPr/>
        </p:nvPicPr>
        <p:blipFill>
          <a:blip r:embed="rId3"/>
          <a:stretch>
            <a:fillRect/>
          </a:stretch>
        </p:blipFill>
        <p:spPr>
          <a:xfrm>
            <a:off x="47708" y="113156"/>
            <a:ext cx="541924" cy="561785"/>
          </a:xfrm>
          <a:prstGeom prst="rect">
            <a:avLst/>
          </a:prstGeom>
        </p:spPr>
      </p:pic>
      <p:sp>
        <p:nvSpPr>
          <p:cNvPr id="42" name="Google Shape;10;p2">
            <a:extLst>
              <a:ext uri="{FF2B5EF4-FFF2-40B4-BE49-F238E27FC236}">
                <a16:creationId xmlns:a16="http://schemas.microsoft.com/office/drawing/2014/main" id="{1BE0009A-FAA8-48A1-8BB8-72B8D859643A}"/>
              </a:ext>
            </a:extLst>
          </p:cNvPr>
          <p:cNvSpPr/>
          <p:nvPr/>
        </p:nvSpPr>
        <p:spPr>
          <a:xfrm>
            <a:off x="2991955" y="630150"/>
            <a:ext cx="3883200" cy="3883200"/>
          </a:xfrm>
          <a:prstGeom prst="ellipse">
            <a:avLst/>
          </a:prstGeom>
          <a:solidFill>
            <a:srgbClr val="A4C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3;p2">
            <a:extLst>
              <a:ext uri="{FF2B5EF4-FFF2-40B4-BE49-F238E27FC236}">
                <a16:creationId xmlns:a16="http://schemas.microsoft.com/office/drawing/2014/main" id="{F7ADF2A9-5EB3-4BB5-852F-A3BEA9276106}"/>
              </a:ext>
            </a:extLst>
          </p:cNvPr>
          <p:cNvSpPr txBox="1">
            <a:spLocks noGrp="1"/>
          </p:cNvSpPr>
          <p:nvPr>
            <p:ph type="ctrTitle" hasCustomPrompt="1"/>
          </p:nvPr>
        </p:nvSpPr>
        <p:spPr>
          <a:xfrm>
            <a:off x="3138084" y="981381"/>
            <a:ext cx="3629400" cy="322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400" b="1">
                <a:solidFill>
                  <a:schemeClr val="bg1">
                    <a:lumMod val="20000"/>
                    <a:lumOff val="80000"/>
                  </a:schemeClr>
                </a:solidFill>
                <a:latin typeface="+mj-lt"/>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s-ES" dirty="0"/>
              <a:t>TÍTULO DEL RECURSO</a:t>
            </a:r>
          </a:p>
        </p:txBody>
      </p:sp>
      <p:sp>
        <p:nvSpPr>
          <p:cNvPr id="13" name="Google Shape;13;p2"/>
          <p:cNvSpPr/>
          <p:nvPr/>
        </p:nvSpPr>
        <p:spPr>
          <a:xfrm>
            <a:off x="3068155" y="3872629"/>
            <a:ext cx="1097700" cy="1097700"/>
          </a:xfrm>
          <a:prstGeom prst="ellipse">
            <a:avLst/>
          </a:prstGeom>
          <a:solidFill>
            <a:srgbClr val="337AB7">
              <a:alpha val="7882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1" name="Google Shape;21;p2"/>
          <p:cNvGrpSpPr/>
          <p:nvPr/>
        </p:nvGrpSpPr>
        <p:grpSpPr>
          <a:xfrm>
            <a:off x="3362582" y="4168937"/>
            <a:ext cx="508851" cy="478711"/>
            <a:chOff x="5972700" y="2330200"/>
            <a:chExt cx="411625" cy="387275"/>
          </a:xfrm>
        </p:grpSpPr>
        <p:sp>
          <p:nvSpPr>
            <p:cNvPr id="22" name="Google Shape;22;p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5" name="Google Shape;222;p9" descr="Imagen que contiene objeto, reloj, medidor&#10;&#10;Descripción generada automáticamente">
            <a:extLst>
              <a:ext uri="{FF2B5EF4-FFF2-40B4-BE49-F238E27FC236}">
                <a16:creationId xmlns:a16="http://schemas.microsoft.com/office/drawing/2014/main" id="{45704E04-4752-44F0-97AA-6E86B753FF0A}"/>
              </a:ext>
            </a:extLst>
          </p:cNvPr>
          <p:cNvPicPr preferRelativeResize="0">
            <a:picLocks noChangeAspect="1"/>
          </p:cNvPicPr>
          <p:nvPr/>
        </p:nvPicPr>
        <p:blipFill rotWithShape="1">
          <a:blip r:embed="rId4">
            <a:alphaModFix/>
          </a:blip>
          <a:srcRect/>
          <a:stretch/>
        </p:blipFill>
        <p:spPr>
          <a:xfrm>
            <a:off x="4142159" y="1292461"/>
            <a:ext cx="1541095" cy="360000"/>
          </a:xfrm>
          <a:prstGeom prst="rect">
            <a:avLst/>
          </a:prstGeom>
          <a:noFill/>
          <a:ln>
            <a:noFill/>
          </a:ln>
        </p:spPr>
      </p:pic>
      <p:sp>
        <p:nvSpPr>
          <p:cNvPr id="11" name="Google Shape;11;p2"/>
          <p:cNvSpPr/>
          <p:nvPr/>
        </p:nvSpPr>
        <p:spPr>
          <a:xfrm>
            <a:off x="5791855" y="228600"/>
            <a:ext cx="1388100" cy="1388100"/>
          </a:xfrm>
          <a:prstGeom prst="ellipse">
            <a:avLst/>
          </a:prstGeom>
          <a:solidFill>
            <a:srgbClr val="F3712A">
              <a:alpha val="79608"/>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2"/>
          <p:cNvGrpSpPr/>
          <p:nvPr/>
        </p:nvGrpSpPr>
        <p:grpSpPr>
          <a:xfrm>
            <a:off x="6223273" y="506559"/>
            <a:ext cx="524975" cy="832145"/>
            <a:chOff x="6718575" y="2318625"/>
            <a:chExt cx="256950" cy="407375"/>
          </a:xfrm>
        </p:grpSpPr>
        <p:sp>
          <p:nvSpPr>
            <p:cNvPr id="25" name="Google Shape;25;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6" name="Google Shape;26;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7" name="Google Shape;27;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 name="Google Shape;28;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9" name="Google Shape;29;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 name="Google Shape;30;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 name="Google Shape;31;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 name="Google Shape;32;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extLst>
      <p:ext uri="{BB962C8B-B14F-4D97-AF65-F5344CB8AC3E}">
        <p14:creationId xmlns:p14="http://schemas.microsoft.com/office/powerpoint/2010/main" val="653448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background">
  <p:cSld name="BLANK_2">
    <p:spTree>
      <p:nvGrpSpPr>
        <p:cNvPr id="1" name="Shape 273"/>
        <p:cNvGrpSpPr/>
        <p:nvPr/>
      </p:nvGrpSpPr>
      <p:grpSpPr>
        <a:xfrm>
          <a:off x="0" y="0"/>
          <a:ext cx="0" cy="0"/>
          <a:chOff x="0" y="0"/>
          <a:chExt cx="0" cy="0"/>
        </a:xfrm>
      </p:grpSpPr>
      <p:sp>
        <p:nvSpPr>
          <p:cNvPr id="275" name="Google Shape;275;p11"/>
          <p:cNvSpPr/>
          <p:nvPr/>
        </p:nvSpPr>
        <p:spPr>
          <a:xfrm>
            <a:off x="42309" y="855960"/>
            <a:ext cx="605400" cy="605400"/>
          </a:xfrm>
          <a:prstGeom prst="ellipse">
            <a:avLst/>
          </a:prstGeom>
          <a:solidFill>
            <a:srgbClr val="337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a:off x="217850" y="171250"/>
            <a:ext cx="1054200" cy="1054200"/>
          </a:xfrm>
          <a:prstGeom prst="ellipse">
            <a:avLst/>
          </a:prstGeom>
          <a:solidFill>
            <a:srgbClr val="57B947">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1041803" y="14302"/>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1397225" y="337514"/>
            <a:ext cx="136800" cy="136800"/>
          </a:xfrm>
          <a:prstGeom prst="ellipse">
            <a:avLst/>
          </a:prstGeom>
          <a:solidFill>
            <a:srgbClr val="5F4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a:off x="488128" y="1334485"/>
            <a:ext cx="213000" cy="213000"/>
          </a:xfrm>
          <a:prstGeom prst="ellipse">
            <a:avLst/>
          </a:prstGeom>
          <a:solidFill>
            <a:srgbClr val="A4C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a:off x="258289" y="1577100"/>
            <a:ext cx="93900" cy="93900"/>
          </a:xfrm>
          <a:prstGeom prst="ellipse">
            <a:avLst/>
          </a:prstGeom>
          <a:solidFill>
            <a:srgbClr val="1FA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 name="Google Shape;222;p9" descr="Imagen que contiene objeto, reloj, medidor&#10;&#10;Descripción generada automáticamente">
            <a:extLst>
              <a:ext uri="{FF2B5EF4-FFF2-40B4-BE49-F238E27FC236}">
                <a16:creationId xmlns:a16="http://schemas.microsoft.com/office/drawing/2014/main" id="{E5E754CB-86BC-4C48-99C7-C9EB81DF8605}"/>
              </a:ext>
            </a:extLst>
          </p:cNvPr>
          <p:cNvPicPr preferRelativeResize="0">
            <a:picLocks noChangeAspect="1"/>
          </p:cNvPicPr>
          <p:nvPr/>
        </p:nvPicPr>
        <p:blipFill rotWithShape="1">
          <a:blip r:embed="rId2">
            <a:alphaModFix/>
          </a:blip>
          <a:srcRect/>
          <a:stretch/>
        </p:blipFill>
        <p:spPr>
          <a:xfrm>
            <a:off x="7946065" y="4842212"/>
            <a:ext cx="1078768" cy="2520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background" preserve="1">
  <p:cSld name="1_Image background">
    <p:spTree>
      <p:nvGrpSpPr>
        <p:cNvPr id="1" name="Shape 273"/>
        <p:cNvGrpSpPr/>
        <p:nvPr/>
      </p:nvGrpSpPr>
      <p:grpSpPr>
        <a:xfrm>
          <a:off x="0" y="0"/>
          <a:ext cx="0" cy="0"/>
          <a:chOff x="0" y="0"/>
          <a:chExt cx="0" cy="0"/>
        </a:xfrm>
      </p:grpSpPr>
      <p:sp>
        <p:nvSpPr>
          <p:cNvPr id="275" name="Google Shape;275;p11"/>
          <p:cNvSpPr/>
          <p:nvPr/>
        </p:nvSpPr>
        <p:spPr>
          <a:xfrm>
            <a:off x="42309" y="855960"/>
            <a:ext cx="605400" cy="605400"/>
          </a:xfrm>
          <a:prstGeom prst="ellipse">
            <a:avLst/>
          </a:prstGeom>
          <a:solidFill>
            <a:srgbClr val="337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a:off x="217850" y="171250"/>
            <a:ext cx="1054200" cy="1054200"/>
          </a:xfrm>
          <a:prstGeom prst="ellipse">
            <a:avLst/>
          </a:prstGeom>
          <a:solidFill>
            <a:srgbClr val="57B947">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1041803" y="14302"/>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1397225" y="337514"/>
            <a:ext cx="136800" cy="136800"/>
          </a:xfrm>
          <a:prstGeom prst="ellipse">
            <a:avLst/>
          </a:prstGeom>
          <a:solidFill>
            <a:srgbClr val="5F4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a:off x="488128" y="1334485"/>
            <a:ext cx="213000" cy="213000"/>
          </a:xfrm>
          <a:prstGeom prst="ellipse">
            <a:avLst/>
          </a:prstGeom>
          <a:solidFill>
            <a:srgbClr val="A4C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a:off x="258289" y="1577100"/>
            <a:ext cx="93900" cy="93900"/>
          </a:xfrm>
          <a:prstGeom prst="ellipse">
            <a:avLst/>
          </a:prstGeom>
          <a:solidFill>
            <a:srgbClr val="1FA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 name="Google Shape;222;p9" descr="Imagen que contiene objeto, reloj, medidor&#10;&#10;Descripción generada automáticamente">
            <a:extLst>
              <a:ext uri="{FF2B5EF4-FFF2-40B4-BE49-F238E27FC236}">
                <a16:creationId xmlns:a16="http://schemas.microsoft.com/office/drawing/2014/main" id="{E5E754CB-86BC-4C48-99C7-C9EB81DF8605}"/>
              </a:ext>
            </a:extLst>
          </p:cNvPr>
          <p:cNvPicPr preferRelativeResize="0">
            <a:picLocks noChangeAspect="1"/>
          </p:cNvPicPr>
          <p:nvPr/>
        </p:nvPicPr>
        <p:blipFill rotWithShape="1">
          <a:blip r:embed="rId2">
            <a:alphaModFix/>
          </a:blip>
          <a:srcRect/>
          <a:stretch/>
        </p:blipFill>
        <p:spPr>
          <a:xfrm>
            <a:off x="161744" y="4846250"/>
            <a:ext cx="1078768" cy="252000"/>
          </a:xfrm>
          <a:prstGeom prst="rect">
            <a:avLst/>
          </a:prstGeom>
          <a:noFill/>
          <a:ln>
            <a:noFill/>
          </a:ln>
        </p:spPr>
      </p:pic>
      <p:sp>
        <p:nvSpPr>
          <p:cNvPr id="2" name="CuadroTexto 1">
            <a:extLst>
              <a:ext uri="{FF2B5EF4-FFF2-40B4-BE49-F238E27FC236}">
                <a16:creationId xmlns:a16="http://schemas.microsoft.com/office/drawing/2014/main" id="{E641CC1C-7678-44A3-A7C9-54B9088E3755}"/>
              </a:ext>
            </a:extLst>
          </p:cNvPr>
          <p:cNvSpPr txBox="1"/>
          <p:nvPr/>
        </p:nvSpPr>
        <p:spPr>
          <a:xfrm>
            <a:off x="2275125" y="361773"/>
            <a:ext cx="2971800" cy="4483449"/>
          </a:xfrm>
          <a:prstGeom prst="rect">
            <a:avLst/>
          </a:prstGeom>
          <a:solidFill>
            <a:srgbClr val="E2DFCC"/>
          </a:solidFill>
        </p:spPr>
        <p:txBody>
          <a:bodyPr wrap="square" rtlCol="0">
            <a:spAutoFit/>
          </a:bodyPr>
          <a:lstStyle/>
          <a:p>
            <a:endParaRPr lang="es-ES" dirty="0"/>
          </a:p>
        </p:txBody>
      </p:sp>
      <p:sp>
        <p:nvSpPr>
          <p:cNvPr id="11" name="CuadroTexto 10">
            <a:extLst>
              <a:ext uri="{FF2B5EF4-FFF2-40B4-BE49-F238E27FC236}">
                <a16:creationId xmlns:a16="http://schemas.microsoft.com/office/drawing/2014/main" id="{C6142217-7737-45D7-B8D9-297E19B6EA47}"/>
              </a:ext>
            </a:extLst>
          </p:cNvPr>
          <p:cNvSpPr txBox="1"/>
          <p:nvPr/>
        </p:nvSpPr>
        <p:spPr>
          <a:xfrm>
            <a:off x="5589044" y="354629"/>
            <a:ext cx="2971800" cy="4483449"/>
          </a:xfrm>
          <a:prstGeom prst="rect">
            <a:avLst/>
          </a:prstGeom>
          <a:solidFill>
            <a:srgbClr val="E2DFCC"/>
          </a:solidFill>
        </p:spPr>
        <p:txBody>
          <a:bodyPr wrap="square" rtlCol="0">
            <a:spAutoFit/>
          </a:bodyPr>
          <a:lstStyle/>
          <a:p>
            <a:endParaRPr lang="es-ES" dirty="0"/>
          </a:p>
        </p:txBody>
      </p:sp>
    </p:spTree>
    <p:extLst>
      <p:ext uri="{BB962C8B-B14F-4D97-AF65-F5344CB8AC3E}">
        <p14:creationId xmlns:p14="http://schemas.microsoft.com/office/powerpoint/2010/main" val="3869467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mage background" preserve="1">
  <p:cSld name="1_Image background">
    <p:spTree>
      <p:nvGrpSpPr>
        <p:cNvPr id="1" name="Shape 273"/>
        <p:cNvGrpSpPr/>
        <p:nvPr/>
      </p:nvGrpSpPr>
      <p:grpSpPr>
        <a:xfrm>
          <a:off x="0" y="0"/>
          <a:ext cx="0" cy="0"/>
          <a:chOff x="0" y="0"/>
          <a:chExt cx="0" cy="0"/>
        </a:xfrm>
      </p:grpSpPr>
      <p:sp>
        <p:nvSpPr>
          <p:cNvPr id="275" name="Google Shape;275;p11"/>
          <p:cNvSpPr/>
          <p:nvPr/>
        </p:nvSpPr>
        <p:spPr>
          <a:xfrm>
            <a:off x="42309" y="855960"/>
            <a:ext cx="605400" cy="605400"/>
          </a:xfrm>
          <a:prstGeom prst="ellipse">
            <a:avLst/>
          </a:prstGeom>
          <a:solidFill>
            <a:srgbClr val="337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a:off x="217850" y="171250"/>
            <a:ext cx="1054200" cy="1054200"/>
          </a:xfrm>
          <a:prstGeom prst="ellipse">
            <a:avLst/>
          </a:prstGeom>
          <a:solidFill>
            <a:srgbClr val="57B947">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1041803" y="14302"/>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1397225" y="337514"/>
            <a:ext cx="136800" cy="136800"/>
          </a:xfrm>
          <a:prstGeom prst="ellipse">
            <a:avLst/>
          </a:prstGeom>
          <a:solidFill>
            <a:srgbClr val="5F4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a:off x="488128" y="1334485"/>
            <a:ext cx="213000" cy="213000"/>
          </a:xfrm>
          <a:prstGeom prst="ellipse">
            <a:avLst/>
          </a:prstGeom>
          <a:solidFill>
            <a:srgbClr val="A4C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a:off x="258289" y="1577100"/>
            <a:ext cx="93900" cy="93900"/>
          </a:xfrm>
          <a:prstGeom prst="ellipse">
            <a:avLst/>
          </a:prstGeom>
          <a:solidFill>
            <a:srgbClr val="1FA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 name="Google Shape;222;p9" descr="Imagen que contiene objeto, reloj, medidor&#10;&#10;Descripción generada automáticamente">
            <a:extLst>
              <a:ext uri="{FF2B5EF4-FFF2-40B4-BE49-F238E27FC236}">
                <a16:creationId xmlns:a16="http://schemas.microsoft.com/office/drawing/2014/main" id="{E5E754CB-86BC-4C48-99C7-C9EB81DF8605}"/>
              </a:ext>
            </a:extLst>
          </p:cNvPr>
          <p:cNvPicPr preferRelativeResize="0">
            <a:picLocks noChangeAspect="1"/>
          </p:cNvPicPr>
          <p:nvPr/>
        </p:nvPicPr>
        <p:blipFill rotWithShape="1">
          <a:blip r:embed="rId2">
            <a:alphaModFix/>
          </a:blip>
          <a:srcRect/>
          <a:stretch/>
        </p:blipFill>
        <p:spPr>
          <a:xfrm>
            <a:off x="161744" y="4846250"/>
            <a:ext cx="1078768" cy="252000"/>
          </a:xfrm>
          <a:prstGeom prst="rect">
            <a:avLst/>
          </a:prstGeom>
          <a:noFill/>
          <a:ln>
            <a:noFill/>
          </a:ln>
        </p:spPr>
      </p:pic>
      <p:sp>
        <p:nvSpPr>
          <p:cNvPr id="2" name="CuadroTexto 1">
            <a:extLst>
              <a:ext uri="{FF2B5EF4-FFF2-40B4-BE49-F238E27FC236}">
                <a16:creationId xmlns:a16="http://schemas.microsoft.com/office/drawing/2014/main" id="{E641CC1C-7678-44A3-A7C9-54B9088E3755}"/>
              </a:ext>
            </a:extLst>
          </p:cNvPr>
          <p:cNvSpPr txBox="1"/>
          <p:nvPr/>
        </p:nvSpPr>
        <p:spPr>
          <a:xfrm>
            <a:off x="2275125" y="361773"/>
            <a:ext cx="2971800" cy="4483449"/>
          </a:xfrm>
          <a:prstGeom prst="rect">
            <a:avLst/>
          </a:prstGeom>
          <a:noFill/>
          <a:ln w="38100">
            <a:solidFill>
              <a:srgbClr val="E2DFCC"/>
            </a:solidFill>
          </a:ln>
        </p:spPr>
        <p:txBody>
          <a:bodyPr wrap="square" rtlCol="0">
            <a:spAutoFit/>
          </a:bodyPr>
          <a:lstStyle/>
          <a:p>
            <a:endParaRPr lang="es-ES" dirty="0"/>
          </a:p>
        </p:txBody>
      </p:sp>
      <p:sp>
        <p:nvSpPr>
          <p:cNvPr id="11" name="CuadroTexto 10">
            <a:extLst>
              <a:ext uri="{FF2B5EF4-FFF2-40B4-BE49-F238E27FC236}">
                <a16:creationId xmlns:a16="http://schemas.microsoft.com/office/drawing/2014/main" id="{C6142217-7737-45D7-B8D9-297E19B6EA47}"/>
              </a:ext>
            </a:extLst>
          </p:cNvPr>
          <p:cNvSpPr txBox="1"/>
          <p:nvPr/>
        </p:nvSpPr>
        <p:spPr>
          <a:xfrm>
            <a:off x="5589044" y="354629"/>
            <a:ext cx="2971800" cy="4483449"/>
          </a:xfrm>
          <a:prstGeom prst="rect">
            <a:avLst/>
          </a:prstGeom>
          <a:solidFill>
            <a:srgbClr val="E2DFCC"/>
          </a:solidFill>
          <a:ln w="31750">
            <a:noFill/>
          </a:ln>
        </p:spPr>
        <p:txBody>
          <a:bodyPr wrap="square" rtlCol="0">
            <a:spAutoFit/>
          </a:bodyPr>
          <a:lstStyle/>
          <a:p>
            <a:endParaRPr lang="es-ES" dirty="0"/>
          </a:p>
        </p:txBody>
      </p:sp>
    </p:spTree>
    <p:extLst>
      <p:ext uri="{BB962C8B-B14F-4D97-AF65-F5344CB8AC3E}">
        <p14:creationId xmlns:p14="http://schemas.microsoft.com/office/powerpoint/2010/main" val="2063570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En blanco">
    <p:bg>
      <p:bgPr>
        <a:solidFill>
          <a:srgbClr val="A4CF58"/>
        </a:solidFill>
        <a:effectLst/>
      </p:bgPr>
    </p:bg>
    <p:spTree>
      <p:nvGrpSpPr>
        <p:cNvPr id="1" name="Shape 245"/>
        <p:cNvGrpSpPr/>
        <p:nvPr/>
      </p:nvGrpSpPr>
      <p:grpSpPr>
        <a:xfrm>
          <a:off x="0" y="0"/>
          <a:ext cx="0" cy="0"/>
          <a:chOff x="0" y="0"/>
          <a:chExt cx="0" cy="0"/>
        </a:xfrm>
      </p:grpSpPr>
      <p:sp>
        <p:nvSpPr>
          <p:cNvPr id="247" name="Google Shape;247;p10"/>
          <p:cNvSpPr/>
          <p:nvPr/>
        </p:nvSpPr>
        <p:spPr>
          <a:xfrm>
            <a:off x="-117275" y="847257"/>
            <a:ext cx="605400" cy="605400"/>
          </a:xfrm>
          <a:prstGeom prst="ellipse">
            <a:avLst/>
          </a:prstGeom>
          <a:solidFill>
            <a:srgbClr val="57B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0"/>
          <p:cNvSpPr/>
          <p:nvPr/>
        </p:nvSpPr>
        <p:spPr>
          <a:xfrm>
            <a:off x="217850" y="171250"/>
            <a:ext cx="1054200" cy="1054200"/>
          </a:xfrm>
          <a:prstGeom prst="ellipse">
            <a:avLst/>
          </a:prstGeom>
          <a:solidFill>
            <a:srgbClr val="F3712A">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0"/>
          <p:cNvSpPr/>
          <p:nvPr/>
        </p:nvSpPr>
        <p:spPr>
          <a:xfrm>
            <a:off x="1156976" y="-137274"/>
            <a:ext cx="398700" cy="398700"/>
          </a:xfrm>
          <a:prstGeom prst="ellipse">
            <a:avLst/>
          </a:prstGeom>
          <a:solidFill>
            <a:srgbClr val="337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0"/>
          <p:cNvSpPr/>
          <p:nvPr/>
        </p:nvSpPr>
        <p:spPr>
          <a:xfrm>
            <a:off x="1397225" y="337514"/>
            <a:ext cx="136800" cy="1368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0"/>
          <p:cNvSpPr/>
          <p:nvPr/>
        </p:nvSpPr>
        <p:spPr>
          <a:xfrm>
            <a:off x="488128" y="1334485"/>
            <a:ext cx="213000" cy="213000"/>
          </a:xfrm>
          <a:prstGeom prst="ellipse">
            <a:avLst/>
          </a:prstGeom>
          <a:solidFill>
            <a:srgbClr val="5F4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0"/>
          <p:cNvSpPr/>
          <p:nvPr/>
        </p:nvSpPr>
        <p:spPr>
          <a:xfrm>
            <a:off x="258289" y="1577100"/>
            <a:ext cx="93900" cy="93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 name="Google Shape;222;p9" descr="Imagen que contiene objeto, reloj, medidor&#10;&#10;Descripción generada automáticamente">
            <a:extLst>
              <a:ext uri="{FF2B5EF4-FFF2-40B4-BE49-F238E27FC236}">
                <a16:creationId xmlns:a16="http://schemas.microsoft.com/office/drawing/2014/main" id="{C9333373-BE80-443E-93B8-8754FFD2C7E5}"/>
              </a:ext>
            </a:extLst>
          </p:cNvPr>
          <p:cNvPicPr preferRelativeResize="0">
            <a:picLocks noChangeAspect="1"/>
          </p:cNvPicPr>
          <p:nvPr/>
        </p:nvPicPr>
        <p:blipFill rotWithShape="1">
          <a:blip r:embed="rId2">
            <a:alphaModFix/>
          </a:blip>
          <a:srcRect/>
          <a:stretch/>
        </p:blipFill>
        <p:spPr>
          <a:xfrm>
            <a:off x="7946065" y="4842212"/>
            <a:ext cx="1078768" cy="2520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Magenta">
  <p:cSld name="BLANK_1_1_1">
    <p:bg>
      <p:bgPr>
        <a:solidFill>
          <a:srgbClr val="337AB7"/>
        </a:solidFill>
        <a:effectLst/>
      </p:bgPr>
    </p:bg>
    <p:spTree>
      <p:nvGrpSpPr>
        <p:cNvPr id="1" name="Shape 357"/>
        <p:cNvGrpSpPr/>
        <p:nvPr/>
      </p:nvGrpSpPr>
      <p:grpSpPr>
        <a:xfrm>
          <a:off x="0" y="0"/>
          <a:ext cx="0" cy="0"/>
          <a:chOff x="0" y="0"/>
          <a:chExt cx="0" cy="0"/>
        </a:xfrm>
      </p:grpSpPr>
      <p:sp>
        <p:nvSpPr>
          <p:cNvPr id="359" name="Google Shape;359;p14"/>
          <p:cNvSpPr/>
          <p:nvPr/>
        </p:nvSpPr>
        <p:spPr>
          <a:xfrm>
            <a:off x="217850" y="171250"/>
            <a:ext cx="1054200" cy="1054200"/>
          </a:xfrm>
          <a:prstGeom prst="ellipse">
            <a:avLst/>
          </a:prstGeom>
          <a:solidFill>
            <a:srgbClr val="A4C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 name="Google Shape;360;p14"/>
          <p:cNvSpPr/>
          <p:nvPr/>
        </p:nvSpPr>
        <p:spPr>
          <a:xfrm>
            <a:off x="1043042" y="62215"/>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a:off x="1277063" y="131402"/>
            <a:ext cx="136800" cy="136800"/>
          </a:xfrm>
          <a:prstGeom prst="ellipse">
            <a:avLst/>
          </a:prstGeom>
          <a:solidFill>
            <a:srgbClr val="5F4E90">
              <a:alpha val="7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a:off x="258289" y="1577100"/>
            <a:ext cx="93900" cy="93900"/>
          </a:xfrm>
          <a:prstGeom prst="ellipse">
            <a:avLst/>
          </a:prstGeom>
          <a:solidFill>
            <a:srgbClr val="5F4E90">
              <a:alpha val="66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4"/>
          <p:cNvSpPr/>
          <p:nvPr/>
        </p:nvSpPr>
        <p:spPr>
          <a:xfrm>
            <a:off x="1055" y="855960"/>
            <a:ext cx="605400" cy="605400"/>
          </a:xfrm>
          <a:prstGeom prst="ellipse">
            <a:avLst/>
          </a:prstGeom>
          <a:solidFill>
            <a:srgbClr val="57B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 name="Imagen 29" descr="Imagen que contiene dibujo&#10;&#10;Descripción generada automáticamente">
            <a:extLst>
              <a:ext uri="{FF2B5EF4-FFF2-40B4-BE49-F238E27FC236}">
                <a16:creationId xmlns:a16="http://schemas.microsoft.com/office/drawing/2014/main" id="{49F506AC-AC66-46D0-AB1E-46AF5398E5C6}"/>
              </a:ext>
            </a:extLst>
          </p:cNvPr>
          <p:cNvPicPr>
            <a:picLocks noChangeAspect="1"/>
          </p:cNvPicPr>
          <p:nvPr/>
        </p:nvPicPr>
        <p:blipFill>
          <a:blip r:embed="rId2"/>
          <a:stretch>
            <a:fillRect/>
          </a:stretch>
        </p:blipFill>
        <p:spPr>
          <a:xfrm>
            <a:off x="7898736" y="4828647"/>
            <a:ext cx="1078767" cy="252000"/>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Aqua" preserve="1">
  <p:cSld name="1_Blank Aqua">
    <p:bg>
      <p:bgPr>
        <a:solidFill>
          <a:srgbClr val="57B947"/>
        </a:solidFill>
        <a:effectLst/>
      </p:bgPr>
    </p:bg>
    <p:spTree>
      <p:nvGrpSpPr>
        <p:cNvPr id="1" name="Shape 301"/>
        <p:cNvGrpSpPr/>
        <p:nvPr/>
      </p:nvGrpSpPr>
      <p:grpSpPr>
        <a:xfrm>
          <a:off x="0" y="0"/>
          <a:ext cx="0" cy="0"/>
          <a:chOff x="0" y="0"/>
          <a:chExt cx="0" cy="0"/>
        </a:xfrm>
      </p:grpSpPr>
      <p:sp>
        <p:nvSpPr>
          <p:cNvPr id="303" name="Google Shape;303;p12"/>
          <p:cNvSpPr/>
          <p:nvPr/>
        </p:nvSpPr>
        <p:spPr>
          <a:xfrm>
            <a:off x="178861" y="1112000"/>
            <a:ext cx="605400" cy="605400"/>
          </a:xfrm>
          <a:prstGeom prst="ellipse">
            <a:avLst/>
          </a:prstGeom>
          <a:solidFill>
            <a:srgbClr val="337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2"/>
          <p:cNvSpPr/>
          <p:nvPr/>
        </p:nvSpPr>
        <p:spPr>
          <a:xfrm>
            <a:off x="217850" y="171250"/>
            <a:ext cx="1054200" cy="1054200"/>
          </a:xfrm>
          <a:prstGeom prst="ellipse">
            <a:avLst/>
          </a:prstGeom>
          <a:solidFill>
            <a:srgbClr val="F37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2"/>
          <p:cNvSpPr/>
          <p:nvPr/>
        </p:nvSpPr>
        <p:spPr>
          <a:xfrm>
            <a:off x="1135325" y="274964"/>
            <a:ext cx="398700" cy="398700"/>
          </a:xfrm>
          <a:prstGeom prst="ellipse">
            <a:avLst/>
          </a:prstGeom>
          <a:solidFill>
            <a:srgbClr val="5F4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2"/>
          <p:cNvSpPr/>
          <p:nvPr/>
        </p:nvSpPr>
        <p:spPr>
          <a:xfrm>
            <a:off x="1397225" y="337514"/>
            <a:ext cx="136800" cy="1368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2"/>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2"/>
          <p:cNvSpPr/>
          <p:nvPr/>
        </p:nvSpPr>
        <p:spPr>
          <a:xfrm>
            <a:off x="500728" y="1500535"/>
            <a:ext cx="93900" cy="93900"/>
          </a:xfrm>
          <a:prstGeom prst="ellipse">
            <a:avLst/>
          </a:prstGeom>
          <a:solidFill>
            <a:srgbClr val="57B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 name="Imagen 29" descr="Imagen que contiene dibujo&#10;&#10;Descripción generada automáticamente">
            <a:extLst>
              <a:ext uri="{FF2B5EF4-FFF2-40B4-BE49-F238E27FC236}">
                <a16:creationId xmlns:a16="http://schemas.microsoft.com/office/drawing/2014/main" id="{9310924A-B395-4898-8EBB-C7B325686514}"/>
              </a:ext>
            </a:extLst>
          </p:cNvPr>
          <p:cNvPicPr>
            <a:picLocks noChangeAspect="1"/>
          </p:cNvPicPr>
          <p:nvPr/>
        </p:nvPicPr>
        <p:blipFill>
          <a:blip r:embed="rId2"/>
          <a:stretch>
            <a:fillRect/>
          </a:stretch>
        </p:blipFill>
        <p:spPr>
          <a:xfrm>
            <a:off x="7873575" y="4811002"/>
            <a:ext cx="1078767" cy="252000"/>
          </a:xfrm>
          <a:prstGeom prst="rect">
            <a:avLst/>
          </a:prstGeom>
        </p:spPr>
      </p:pic>
      <p:sp>
        <p:nvSpPr>
          <p:cNvPr id="9" name="Google Shape;430;p21">
            <a:extLst>
              <a:ext uri="{FF2B5EF4-FFF2-40B4-BE49-F238E27FC236}">
                <a16:creationId xmlns:a16="http://schemas.microsoft.com/office/drawing/2014/main" id="{82C71234-4418-4414-8966-4B3F0210594F}"/>
              </a:ext>
            </a:extLst>
          </p:cNvPr>
          <p:cNvSpPr/>
          <p:nvPr/>
        </p:nvSpPr>
        <p:spPr>
          <a:xfrm>
            <a:off x="737812" y="513701"/>
            <a:ext cx="2224800" cy="2224800"/>
          </a:xfrm>
          <a:prstGeom prst="ellipse">
            <a:avLst/>
          </a:prstGeom>
          <a:solidFill>
            <a:srgbClr val="FFFFFF">
              <a:alpha val="8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431;p21">
            <a:extLst>
              <a:ext uri="{FF2B5EF4-FFF2-40B4-BE49-F238E27FC236}">
                <a16:creationId xmlns:a16="http://schemas.microsoft.com/office/drawing/2014/main" id="{C6CC7125-FD5C-4AAF-AAA7-00ED9A787866}"/>
              </a:ext>
            </a:extLst>
          </p:cNvPr>
          <p:cNvSpPr txBox="1">
            <a:spLocks noGrp="1"/>
          </p:cNvSpPr>
          <p:nvPr>
            <p:ph type="ctrTitle" idx="4294967295" hasCustomPrompt="1"/>
          </p:nvPr>
        </p:nvSpPr>
        <p:spPr>
          <a:xfrm>
            <a:off x="3296806" y="1064058"/>
            <a:ext cx="5511438" cy="1159800"/>
          </a:xfrm>
          <a:prstGeom prst="rect">
            <a:avLst/>
          </a:prstGeom>
        </p:spPr>
        <p:txBody>
          <a:bodyPr spcFirstLastPara="1" wrap="square" lIns="91425" tIns="91425" rIns="91425" bIns="91425" anchor="ctr" anchorCtr="0">
            <a:noAutofit/>
          </a:bodyPr>
          <a:lstStyle>
            <a:lvl1pPr>
              <a:defRPr sz="5400">
                <a:solidFill>
                  <a:srgbClr val="FFFFFF"/>
                </a:solidFill>
                <a:latin typeface="+mj-lt"/>
              </a:defRPr>
            </a:lvl1pPr>
          </a:lstStyle>
          <a:p>
            <a:pPr marL="0" lvl="0" indent="0" algn="ctr" rtl="0">
              <a:spcBef>
                <a:spcPts val="0"/>
              </a:spcBef>
              <a:spcAft>
                <a:spcPts val="0"/>
              </a:spcAft>
              <a:buNone/>
            </a:pPr>
            <a:r>
              <a:rPr lang="en" sz="6000" dirty="0"/>
              <a:t>CONCEPTO PRINCIPAL</a:t>
            </a:r>
            <a:endParaRPr sz="6000" dirty="0"/>
          </a:p>
        </p:txBody>
      </p:sp>
      <p:grpSp>
        <p:nvGrpSpPr>
          <p:cNvPr id="11" name="Google Shape;433;p21">
            <a:extLst>
              <a:ext uri="{FF2B5EF4-FFF2-40B4-BE49-F238E27FC236}">
                <a16:creationId xmlns:a16="http://schemas.microsoft.com/office/drawing/2014/main" id="{9B3218C9-3298-4D07-8C94-F2535E5B967D}"/>
              </a:ext>
            </a:extLst>
          </p:cNvPr>
          <p:cNvGrpSpPr/>
          <p:nvPr/>
        </p:nvGrpSpPr>
        <p:grpSpPr>
          <a:xfrm>
            <a:off x="1218260" y="513708"/>
            <a:ext cx="1447570" cy="1447577"/>
            <a:chOff x="6643075" y="3664250"/>
            <a:chExt cx="407950" cy="407975"/>
          </a:xfrm>
        </p:grpSpPr>
        <p:sp>
          <p:nvSpPr>
            <p:cNvPr id="12" name="Google Shape;434;p21">
              <a:extLst>
                <a:ext uri="{FF2B5EF4-FFF2-40B4-BE49-F238E27FC236}">
                  <a16:creationId xmlns:a16="http://schemas.microsoft.com/office/drawing/2014/main" id="{1C8641ED-36A7-413E-8D63-50495AE8E0F8}"/>
                </a:ext>
              </a:extLst>
            </p:cNvPr>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F371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35;p21">
              <a:extLst>
                <a:ext uri="{FF2B5EF4-FFF2-40B4-BE49-F238E27FC236}">
                  <a16:creationId xmlns:a16="http://schemas.microsoft.com/office/drawing/2014/main" id="{13809347-D82F-4E5B-8550-7818917C50DD}"/>
                </a:ext>
              </a:extLst>
            </p:cNvPr>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F371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436;p21">
            <a:extLst>
              <a:ext uri="{FF2B5EF4-FFF2-40B4-BE49-F238E27FC236}">
                <a16:creationId xmlns:a16="http://schemas.microsoft.com/office/drawing/2014/main" id="{BC08508B-9B82-4079-AF9F-0B434E88FDCF}"/>
              </a:ext>
            </a:extLst>
          </p:cNvPr>
          <p:cNvGrpSpPr/>
          <p:nvPr/>
        </p:nvGrpSpPr>
        <p:grpSpPr>
          <a:xfrm rot="-587344">
            <a:off x="1300620" y="2007352"/>
            <a:ext cx="595166" cy="595133"/>
            <a:chOff x="576250" y="4319400"/>
            <a:chExt cx="442075" cy="442050"/>
          </a:xfrm>
        </p:grpSpPr>
        <p:sp>
          <p:nvSpPr>
            <p:cNvPr id="15" name="Google Shape;437;p21">
              <a:extLst>
                <a:ext uri="{FF2B5EF4-FFF2-40B4-BE49-F238E27FC236}">
                  <a16:creationId xmlns:a16="http://schemas.microsoft.com/office/drawing/2014/main" id="{A37D1CCF-EEC3-4137-991F-FFDEBAA47146}"/>
                </a:ext>
              </a:extLst>
            </p:cNvPr>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5F4E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38;p21">
              <a:extLst>
                <a:ext uri="{FF2B5EF4-FFF2-40B4-BE49-F238E27FC236}">
                  <a16:creationId xmlns:a16="http://schemas.microsoft.com/office/drawing/2014/main" id="{F9A30874-179A-43C5-878C-4E2C9F8277B0}"/>
                </a:ext>
              </a:extLst>
            </p:cNvPr>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5F4E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39;p21">
              <a:extLst>
                <a:ext uri="{FF2B5EF4-FFF2-40B4-BE49-F238E27FC236}">
                  <a16:creationId xmlns:a16="http://schemas.microsoft.com/office/drawing/2014/main" id="{20B8CAFD-6716-49DF-BBF2-A5108E4D9060}"/>
                </a:ext>
              </a:extLst>
            </p:cNvPr>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5F4E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40;p21">
              <a:extLst>
                <a:ext uri="{FF2B5EF4-FFF2-40B4-BE49-F238E27FC236}">
                  <a16:creationId xmlns:a16="http://schemas.microsoft.com/office/drawing/2014/main" id="{46350724-4CF7-430C-B5EB-D5444636B171}"/>
                </a:ext>
              </a:extLst>
            </p:cNvPr>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5F4E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441;p21">
            <a:extLst>
              <a:ext uri="{FF2B5EF4-FFF2-40B4-BE49-F238E27FC236}">
                <a16:creationId xmlns:a16="http://schemas.microsoft.com/office/drawing/2014/main" id="{DDA9F5EB-8BB8-4B79-9248-8A920FEFB80A}"/>
              </a:ext>
            </a:extLst>
          </p:cNvPr>
          <p:cNvSpPr/>
          <p:nvPr/>
        </p:nvSpPr>
        <p:spPr>
          <a:xfrm>
            <a:off x="872151" y="847989"/>
            <a:ext cx="226251" cy="216069"/>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337A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42;p21">
            <a:extLst>
              <a:ext uri="{FF2B5EF4-FFF2-40B4-BE49-F238E27FC236}">
                <a16:creationId xmlns:a16="http://schemas.microsoft.com/office/drawing/2014/main" id="{665BFC96-37BC-4159-9B5B-A627BDE0D517}"/>
              </a:ext>
            </a:extLst>
          </p:cNvPr>
          <p:cNvSpPr/>
          <p:nvPr/>
        </p:nvSpPr>
        <p:spPr>
          <a:xfrm rot="2697328">
            <a:off x="2272616" y="1878245"/>
            <a:ext cx="343459" cy="327947"/>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44;p21">
            <a:extLst>
              <a:ext uri="{FF2B5EF4-FFF2-40B4-BE49-F238E27FC236}">
                <a16:creationId xmlns:a16="http://schemas.microsoft.com/office/drawing/2014/main" id="{0652A6B3-FE6A-43F2-AD6A-02CC412409B1}"/>
              </a:ext>
            </a:extLst>
          </p:cNvPr>
          <p:cNvSpPr/>
          <p:nvPr/>
        </p:nvSpPr>
        <p:spPr>
          <a:xfrm rot="1280404">
            <a:off x="867787" y="1499672"/>
            <a:ext cx="137564" cy="13139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8028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Image background" preserve="1">
  <p:cSld name="1_Image background">
    <p:bg>
      <p:bgPr>
        <a:solidFill>
          <a:srgbClr val="E2DFCC"/>
        </a:solidFill>
        <a:effectLst/>
      </p:bgPr>
    </p:bg>
    <p:spTree>
      <p:nvGrpSpPr>
        <p:cNvPr id="1" name="Shape 273"/>
        <p:cNvGrpSpPr/>
        <p:nvPr/>
      </p:nvGrpSpPr>
      <p:grpSpPr>
        <a:xfrm>
          <a:off x="0" y="0"/>
          <a:ext cx="0" cy="0"/>
          <a:chOff x="0" y="0"/>
          <a:chExt cx="0" cy="0"/>
        </a:xfrm>
      </p:grpSpPr>
      <p:sp>
        <p:nvSpPr>
          <p:cNvPr id="276" name="Google Shape;276;p11"/>
          <p:cNvSpPr>
            <a:spLocks noChangeAspect="1"/>
          </p:cNvSpPr>
          <p:nvPr/>
        </p:nvSpPr>
        <p:spPr>
          <a:xfrm>
            <a:off x="98497" y="180985"/>
            <a:ext cx="2520000" cy="2520000"/>
          </a:xfrm>
          <a:prstGeom prst="ellipse">
            <a:avLst/>
          </a:prstGeom>
          <a:solidFill>
            <a:srgbClr val="57B947">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a:off x="42309" y="855960"/>
            <a:ext cx="605400" cy="605400"/>
          </a:xfrm>
          <a:prstGeom prst="ellipse">
            <a:avLst/>
          </a:prstGeom>
          <a:solidFill>
            <a:srgbClr val="337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1041803" y="14302"/>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1397225" y="337514"/>
            <a:ext cx="136800" cy="136800"/>
          </a:xfrm>
          <a:prstGeom prst="ellipse">
            <a:avLst/>
          </a:prstGeom>
          <a:solidFill>
            <a:srgbClr val="5F4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a:off x="488128" y="1334485"/>
            <a:ext cx="213000" cy="213000"/>
          </a:xfrm>
          <a:prstGeom prst="ellipse">
            <a:avLst/>
          </a:prstGeom>
          <a:solidFill>
            <a:srgbClr val="A4C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 name="Google Shape;222;p9" descr="Imagen que contiene objeto, reloj, medidor&#10;&#10;Descripción generada automáticamente">
            <a:extLst>
              <a:ext uri="{FF2B5EF4-FFF2-40B4-BE49-F238E27FC236}">
                <a16:creationId xmlns:a16="http://schemas.microsoft.com/office/drawing/2014/main" id="{E5E754CB-86BC-4C48-99C7-C9EB81DF8605}"/>
              </a:ext>
            </a:extLst>
          </p:cNvPr>
          <p:cNvPicPr preferRelativeResize="0">
            <a:picLocks noChangeAspect="1"/>
          </p:cNvPicPr>
          <p:nvPr/>
        </p:nvPicPr>
        <p:blipFill rotWithShape="1">
          <a:blip r:embed="rId2">
            <a:alphaModFix/>
          </a:blip>
          <a:srcRect/>
          <a:stretch/>
        </p:blipFill>
        <p:spPr>
          <a:xfrm>
            <a:off x="108325" y="4836515"/>
            <a:ext cx="1078768" cy="252000"/>
          </a:xfrm>
          <a:prstGeom prst="rect">
            <a:avLst/>
          </a:prstGeom>
          <a:noFill/>
          <a:ln>
            <a:noFill/>
          </a:ln>
        </p:spPr>
      </p:pic>
      <p:sp>
        <p:nvSpPr>
          <p:cNvPr id="9" name="Google Shape;529;p31">
            <a:extLst>
              <a:ext uri="{FF2B5EF4-FFF2-40B4-BE49-F238E27FC236}">
                <a16:creationId xmlns:a16="http://schemas.microsoft.com/office/drawing/2014/main" id="{02B49460-0FEA-4C16-AEC1-30587172B242}"/>
              </a:ext>
            </a:extLst>
          </p:cNvPr>
          <p:cNvSpPr/>
          <p:nvPr/>
        </p:nvSpPr>
        <p:spPr>
          <a:xfrm>
            <a:off x="3033659" y="2013109"/>
            <a:ext cx="1069200" cy="10692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rgbClr val="4A5C65"/>
                </a:solidFill>
                <a:latin typeface="Lato Black" panose="020F0502020204030203" pitchFamily="34" charset="0"/>
                <a:ea typeface="Lato Black" panose="020F0502020204030203" pitchFamily="34" charset="0"/>
                <a:cs typeface="Lato Black" panose="020F0502020204030203" pitchFamily="34" charset="0"/>
                <a:sym typeface="Lato Light"/>
              </a:rPr>
              <a:t>2</a:t>
            </a:r>
            <a:r>
              <a:rPr lang="es-ES" sz="1600" dirty="0">
                <a:solidFill>
                  <a:srgbClr val="4A5C65"/>
                </a:solidFill>
                <a:latin typeface="Lato Black" panose="020F0502020204030203" pitchFamily="34" charset="0"/>
                <a:ea typeface="Lato Black" panose="020F0502020204030203" pitchFamily="34" charset="0"/>
                <a:cs typeface="Lato Black" panose="020F0502020204030203" pitchFamily="34" charset="0"/>
                <a:sym typeface="Lato Light"/>
              </a:rPr>
              <a:t>º PASO</a:t>
            </a:r>
            <a:endParaRPr sz="1600" dirty="0">
              <a:solidFill>
                <a:srgbClr val="4A5C65"/>
              </a:solidFill>
              <a:latin typeface="Lato Black" panose="020F0502020204030203" pitchFamily="34" charset="0"/>
              <a:ea typeface="Lato Black" panose="020F0502020204030203" pitchFamily="34" charset="0"/>
              <a:cs typeface="Lato Black" panose="020F0502020204030203" pitchFamily="34" charset="0"/>
              <a:sym typeface="Lato Light"/>
            </a:endParaRPr>
          </a:p>
        </p:txBody>
      </p:sp>
      <p:sp>
        <p:nvSpPr>
          <p:cNvPr id="10" name="Google Shape;530;p31">
            <a:extLst>
              <a:ext uri="{FF2B5EF4-FFF2-40B4-BE49-F238E27FC236}">
                <a16:creationId xmlns:a16="http://schemas.microsoft.com/office/drawing/2014/main" id="{6CECD8C4-000B-4811-9B6B-20A70F50E701}"/>
              </a:ext>
            </a:extLst>
          </p:cNvPr>
          <p:cNvSpPr/>
          <p:nvPr/>
        </p:nvSpPr>
        <p:spPr>
          <a:xfrm>
            <a:off x="3068284" y="3304375"/>
            <a:ext cx="1069200" cy="10692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rgbClr val="4A5C65"/>
                </a:solidFill>
                <a:latin typeface="Lato Black" panose="020F0502020204030203" pitchFamily="34" charset="0"/>
                <a:ea typeface="Lato Black" panose="020F0502020204030203" pitchFamily="34" charset="0"/>
                <a:cs typeface="Lato Black" panose="020F0502020204030203" pitchFamily="34" charset="0"/>
                <a:sym typeface="Lato Light"/>
              </a:rPr>
              <a:t>3</a:t>
            </a:r>
            <a:r>
              <a:rPr lang="es-ES" sz="1600" dirty="0">
                <a:solidFill>
                  <a:srgbClr val="4A5C65"/>
                </a:solidFill>
                <a:latin typeface="Lato Black" panose="020F0502020204030203" pitchFamily="34" charset="0"/>
                <a:ea typeface="Lato Black" panose="020F0502020204030203" pitchFamily="34" charset="0"/>
                <a:cs typeface="Lato Black" panose="020F0502020204030203" pitchFamily="34" charset="0"/>
                <a:sym typeface="Lato Light"/>
              </a:rPr>
              <a:t>º PASO</a:t>
            </a:r>
            <a:endParaRPr sz="1600" dirty="0">
              <a:solidFill>
                <a:srgbClr val="4A5C65"/>
              </a:solidFill>
              <a:latin typeface="Lato Black" panose="020F0502020204030203" pitchFamily="34" charset="0"/>
              <a:ea typeface="Lato Black" panose="020F0502020204030203" pitchFamily="34" charset="0"/>
              <a:cs typeface="Lato Black" panose="020F0502020204030203" pitchFamily="34" charset="0"/>
              <a:sym typeface="Lato Light"/>
            </a:endParaRPr>
          </a:p>
        </p:txBody>
      </p:sp>
      <p:sp>
        <p:nvSpPr>
          <p:cNvPr id="11" name="Google Shape;531;p31">
            <a:extLst>
              <a:ext uri="{FF2B5EF4-FFF2-40B4-BE49-F238E27FC236}">
                <a16:creationId xmlns:a16="http://schemas.microsoft.com/office/drawing/2014/main" id="{4316E909-2AE5-4F86-B9EB-84ECC5A8DD8A}"/>
              </a:ext>
            </a:extLst>
          </p:cNvPr>
          <p:cNvSpPr/>
          <p:nvPr/>
        </p:nvSpPr>
        <p:spPr>
          <a:xfrm>
            <a:off x="3068284" y="771450"/>
            <a:ext cx="1069200" cy="10692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rgbClr val="4A5C65"/>
                </a:solidFill>
                <a:latin typeface="Lato Black" panose="020F0502020204030203" pitchFamily="34" charset="0"/>
                <a:ea typeface="Lato Black" panose="020F0502020204030203" pitchFamily="34" charset="0"/>
                <a:cs typeface="Lato Black" panose="020F0502020204030203" pitchFamily="34" charset="0"/>
                <a:sym typeface="Lato Light"/>
              </a:rPr>
              <a:t>1</a:t>
            </a:r>
            <a:r>
              <a:rPr lang="es-ES" sz="1600" dirty="0">
                <a:solidFill>
                  <a:srgbClr val="4A5C65"/>
                </a:solidFill>
                <a:latin typeface="Lato Black" panose="020F0502020204030203" pitchFamily="34" charset="0"/>
                <a:ea typeface="Lato Black" panose="020F0502020204030203" pitchFamily="34" charset="0"/>
                <a:cs typeface="Lato Black" panose="020F0502020204030203" pitchFamily="34" charset="0"/>
                <a:sym typeface="Lato Light"/>
              </a:rPr>
              <a:t>º PASO</a:t>
            </a:r>
            <a:endParaRPr sz="1600" dirty="0">
              <a:solidFill>
                <a:srgbClr val="4A5C65"/>
              </a:solidFill>
              <a:latin typeface="Lato Black" panose="020F0502020204030203" pitchFamily="34" charset="0"/>
              <a:ea typeface="Lato Black" panose="020F0502020204030203" pitchFamily="34" charset="0"/>
              <a:cs typeface="Lato Black" panose="020F0502020204030203" pitchFamily="34" charset="0"/>
              <a:sym typeface="Lato Light"/>
            </a:endParaRPr>
          </a:p>
        </p:txBody>
      </p:sp>
      <p:cxnSp>
        <p:nvCxnSpPr>
          <p:cNvPr id="12" name="Google Shape;533;p31">
            <a:extLst>
              <a:ext uri="{FF2B5EF4-FFF2-40B4-BE49-F238E27FC236}">
                <a16:creationId xmlns:a16="http://schemas.microsoft.com/office/drawing/2014/main" id="{C690017C-CD74-4584-BCD5-AED6E76A0B4D}"/>
              </a:ext>
            </a:extLst>
          </p:cNvPr>
          <p:cNvCxnSpPr>
            <a:cxnSpLocks/>
            <a:endCxn id="11" idx="0"/>
          </p:cNvCxnSpPr>
          <p:nvPr/>
        </p:nvCxnSpPr>
        <p:spPr>
          <a:xfrm flipH="1">
            <a:off x="3602884" y="12150"/>
            <a:ext cx="7200" cy="759300"/>
          </a:xfrm>
          <a:prstGeom prst="straightConnector1">
            <a:avLst/>
          </a:prstGeom>
          <a:noFill/>
          <a:ln w="9525" cap="flat" cmpd="sng">
            <a:solidFill>
              <a:srgbClr val="57B947"/>
            </a:solidFill>
            <a:prstDash val="solid"/>
            <a:round/>
            <a:headEnd type="none" w="med" len="med"/>
            <a:tailEnd type="oval" w="med" len="med"/>
          </a:ln>
        </p:spPr>
      </p:cxnSp>
      <p:cxnSp>
        <p:nvCxnSpPr>
          <p:cNvPr id="13" name="Google Shape;534;p31">
            <a:extLst>
              <a:ext uri="{FF2B5EF4-FFF2-40B4-BE49-F238E27FC236}">
                <a16:creationId xmlns:a16="http://schemas.microsoft.com/office/drawing/2014/main" id="{DD60E713-1510-43A5-8799-04149F94557D}"/>
              </a:ext>
            </a:extLst>
          </p:cNvPr>
          <p:cNvCxnSpPr>
            <a:stCxn id="11" idx="4"/>
            <a:endCxn id="9" idx="0"/>
          </p:cNvCxnSpPr>
          <p:nvPr/>
        </p:nvCxnSpPr>
        <p:spPr>
          <a:xfrm flipH="1">
            <a:off x="3568259" y="1840650"/>
            <a:ext cx="34625" cy="172459"/>
          </a:xfrm>
          <a:prstGeom prst="straightConnector1">
            <a:avLst/>
          </a:prstGeom>
          <a:noFill/>
          <a:ln w="9525" cap="flat" cmpd="sng">
            <a:solidFill>
              <a:srgbClr val="57B947"/>
            </a:solidFill>
            <a:prstDash val="solid"/>
            <a:round/>
            <a:headEnd type="oval" w="med" len="med"/>
            <a:tailEnd type="oval" w="med" len="med"/>
          </a:ln>
        </p:spPr>
      </p:cxnSp>
      <p:cxnSp>
        <p:nvCxnSpPr>
          <p:cNvPr id="14" name="Google Shape;535;p31">
            <a:extLst>
              <a:ext uri="{FF2B5EF4-FFF2-40B4-BE49-F238E27FC236}">
                <a16:creationId xmlns:a16="http://schemas.microsoft.com/office/drawing/2014/main" id="{480D0ED7-9FAC-4992-8B3D-1AF289A952A1}"/>
              </a:ext>
            </a:extLst>
          </p:cNvPr>
          <p:cNvCxnSpPr>
            <a:stCxn id="10" idx="4"/>
          </p:cNvCxnSpPr>
          <p:nvPr/>
        </p:nvCxnSpPr>
        <p:spPr>
          <a:xfrm>
            <a:off x="3602884" y="4373575"/>
            <a:ext cx="7200" cy="769800"/>
          </a:xfrm>
          <a:prstGeom prst="straightConnector1">
            <a:avLst/>
          </a:prstGeom>
          <a:noFill/>
          <a:ln w="9525" cap="flat" cmpd="sng">
            <a:solidFill>
              <a:srgbClr val="57B947"/>
            </a:solidFill>
            <a:prstDash val="solid"/>
            <a:round/>
            <a:headEnd type="oval" w="med" len="med"/>
            <a:tailEnd type="none" w="med" len="med"/>
          </a:ln>
        </p:spPr>
      </p:cxnSp>
      <p:cxnSp>
        <p:nvCxnSpPr>
          <p:cNvPr id="15" name="Google Shape;536;p31">
            <a:extLst>
              <a:ext uri="{FF2B5EF4-FFF2-40B4-BE49-F238E27FC236}">
                <a16:creationId xmlns:a16="http://schemas.microsoft.com/office/drawing/2014/main" id="{45AB12CC-FE99-4438-BECE-B3D777F3BFFC}"/>
              </a:ext>
            </a:extLst>
          </p:cNvPr>
          <p:cNvCxnSpPr>
            <a:stCxn id="9" idx="4"/>
            <a:endCxn id="10" idx="0"/>
          </p:cNvCxnSpPr>
          <p:nvPr/>
        </p:nvCxnSpPr>
        <p:spPr>
          <a:xfrm>
            <a:off x="3568259" y="3082309"/>
            <a:ext cx="34625" cy="222066"/>
          </a:xfrm>
          <a:prstGeom prst="straightConnector1">
            <a:avLst/>
          </a:prstGeom>
          <a:noFill/>
          <a:ln w="9525" cap="flat" cmpd="sng">
            <a:solidFill>
              <a:srgbClr val="57B947"/>
            </a:solidFill>
            <a:prstDash val="solid"/>
            <a:round/>
            <a:headEnd type="oval" w="med" len="med"/>
            <a:tailEnd type="oval" w="med" len="med"/>
          </a:ln>
        </p:spPr>
      </p:cxnSp>
      <p:sp>
        <p:nvSpPr>
          <p:cNvPr id="286" name="Google Shape;286;p11"/>
          <p:cNvSpPr/>
          <p:nvPr/>
        </p:nvSpPr>
        <p:spPr>
          <a:xfrm>
            <a:off x="258289" y="1577100"/>
            <a:ext cx="93900" cy="93900"/>
          </a:xfrm>
          <a:prstGeom prst="ellipse">
            <a:avLst/>
          </a:prstGeom>
          <a:solidFill>
            <a:srgbClr val="1FA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CuadroTexto 1">
            <a:extLst>
              <a:ext uri="{FF2B5EF4-FFF2-40B4-BE49-F238E27FC236}">
                <a16:creationId xmlns:a16="http://schemas.microsoft.com/office/drawing/2014/main" id="{41F5514E-35C5-494B-815F-5625E4C02D5B}"/>
              </a:ext>
            </a:extLst>
          </p:cNvPr>
          <p:cNvSpPr txBox="1"/>
          <p:nvPr/>
        </p:nvSpPr>
        <p:spPr>
          <a:xfrm>
            <a:off x="400202" y="857431"/>
            <a:ext cx="2080602" cy="954107"/>
          </a:xfrm>
          <a:prstGeom prst="rect">
            <a:avLst/>
          </a:prstGeom>
          <a:noFill/>
        </p:spPr>
        <p:txBody>
          <a:bodyPr wrap="square" rtlCol="0">
            <a:spAutoFit/>
          </a:bodyPr>
          <a:lstStyle/>
          <a:p>
            <a:pPr algn="ctr"/>
            <a:r>
              <a:rPr lang="es-ES" sz="2800" dirty="0">
                <a:solidFill>
                  <a:srgbClr val="FFFFFF"/>
                </a:solidFill>
                <a:latin typeface="+mj-lt"/>
              </a:rPr>
              <a:t>UN PROCESO</a:t>
            </a:r>
          </a:p>
        </p:txBody>
      </p:sp>
    </p:spTree>
    <p:extLst>
      <p:ext uri="{BB962C8B-B14F-4D97-AF65-F5344CB8AC3E}">
        <p14:creationId xmlns:p14="http://schemas.microsoft.com/office/powerpoint/2010/main" val="2680577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Image background" preserve="1">
  <p:cSld name="1_Image background">
    <p:bg>
      <p:bgPr>
        <a:solidFill>
          <a:srgbClr val="E2DFCC"/>
        </a:solidFill>
        <a:effectLst/>
      </p:bgPr>
    </p:bg>
    <p:spTree>
      <p:nvGrpSpPr>
        <p:cNvPr id="1" name="Shape 273"/>
        <p:cNvGrpSpPr/>
        <p:nvPr/>
      </p:nvGrpSpPr>
      <p:grpSpPr>
        <a:xfrm>
          <a:off x="0" y="0"/>
          <a:ext cx="0" cy="0"/>
          <a:chOff x="0" y="0"/>
          <a:chExt cx="0" cy="0"/>
        </a:xfrm>
      </p:grpSpPr>
      <p:sp>
        <p:nvSpPr>
          <p:cNvPr id="276" name="Google Shape;276;p11"/>
          <p:cNvSpPr>
            <a:spLocks noChangeAspect="1"/>
          </p:cNvSpPr>
          <p:nvPr/>
        </p:nvSpPr>
        <p:spPr>
          <a:xfrm>
            <a:off x="98497" y="180985"/>
            <a:ext cx="2520000" cy="2520000"/>
          </a:xfrm>
          <a:prstGeom prst="ellipse">
            <a:avLst/>
          </a:prstGeom>
          <a:solidFill>
            <a:srgbClr val="57B947">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a:off x="42309" y="855960"/>
            <a:ext cx="605400" cy="605400"/>
          </a:xfrm>
          <a:prstGeom prst="ellipse">
            <a:avLst/>
          </a:prstGeom>
          <a:solidFill>
            <a:srgbClr val="337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1041803" y="14302"/>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1397225" y="337514"/>
            <a:ext cx="136800" cy="136800"/>
          </a:xfrm>
          <a:prstGeom prst="ellipse">
            <a:avLst/>
          </a:prstGeom>
          <a:solidFill>
            <a:srgbClr val="5F4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a:off x="488128" y="1334485"/>
            <a:ext cx="213000" cy="213000"/>
          </a:xfrm>
          <a:prstGeom prst="ellipse">
            <a:avLst/>
          </a:prstGeom>
          <a:solidFill>
            <a:srgbClr val="A4C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 name="Google Shape;222;p9" descr="Imagen que contiene objeto, reloj, medidor&#10;&#10;Descripción generada automáticamente">
            <a:extLst>
              <a:ext uri="{FF2B5EF4-FFF2-40B4-BE49-F238E27FC236}">
                <a16:creationId xmlns:a16="http://schemas.microsoft.com/office/drawing/2014/main" id="{E5E754CB-86BC-4C48-99C7-C9EB81DF8605}"/>
              </a:ext>
            </a:extLst>
          </p:cNvPr>
          <p:cNvPicPr preferRelativeResize="0">
            <a:picLocks noChangeAspect="1"/>
          </p:cNvPicPr>
          <p:nvPr/>
        </p:nvPicPr>
        <p:blipFill rotWithShape="1">
          <a:blip r:embed="rId2">
            <a:alphaModFix/>
          </a:blip>
          <a:srcRect/>
          <a:stretch/>
        </p:blipFill>
        <p:spPr>
          <a:xfrm>
            <a:off x="98497" y="4836515"/>
            <a:ext cx="1078768" cy="252000"/>
          </a:xfrm>
          <a:prstGeom prst="rect">
            <a:avLst/>
          </a:prstGeom>
          <a:noFill/>
          <a:ln>
            <a:noFill/>
          </a:ln>
        </p:spPr>
      </p:pic>
      <p:sp>
        <p:nvSpPr>
          <p:cNvPr id="9" name="Google Shape;529;p31">
            <a:extLst>
              <a:ext uri="{FF2B5EF4-FFF2-40B4-BE49-F238E27FC236}">
                <a16:creationId xmlns:a16="http://schemas.microsoft.com/office/drawing/2014/main" id="{02B49460-0FEA-4C16-AEC1-30587172B242}"/>
              </a:ext>
            </a:extLst>
          </p:cNvPr>
          <p:cNvSpPr/>
          <p:nvPr/>
        </p:nvSpPr>
        <p:spPr>
          <a:xfrm>
            <a:off x="3064668" y="1520979"/>
            <a:ext cx="1069200" cy="10692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rgbClr val="4A5C65"/>
                </a:solidFill>
                <a:latin typeface="Lato Black" panose="020F0502020204030203" pitchFamily="34" charset="0"/>
                <a:ea typeface="Lato Black" panose="020F0502020204030203" pitchFamily="34" charset="0"/>
                <a:cs typeface="Lato Black" panose="020F0502020204030203" pitchFamily="34" charset="0"/>
                <a:sym typeface="Lato Light"/>
              </a:rPr>
              <a:t>2</a:t>
            </a:r>
            <a:r>
              <a:rPr lang="es-ES" sz="1600" dirty="0">
                <a:solidFill>
                  <a:srgbClr val="4A5C65"/>
                </a:solidFill>
                <a:latin typeface="Lato Black" panose="020F0502020204030203" pitchFamily="34" charset="0"/>
                <a:ea typeface="Lato Black" panose="020F0502020204030203" pitchFamily="34" charset="0"/>
                <a:cs typeface="Lato Black" panose="020F0502020204030203" pitchFamily="34" charset="0"/>
                <a:sym typeface="Lato Light"/>
              </a:rPr>
              <a:t>º PASO</a:t>
            </a:r>
            <a:endParaRPr sz="1600" dirty="0">
              <a:solidFill>
                <a:srgbClr val="4A5C65"/>
              </a:solidFill>
              <a:latin typeface="Lato Black" panose="020F0502020204030203" pitchFamily="34" charset="0"/>
              <a:ea typeface="Lato Black" panose="020F0502020204030203" pitchFamily="34" charset="0"/>
              <a:cs typeface="Lato Black" panose="020F0502020204030203" pitchFamily="34" charset="0"/>
              <a:sym typeface="Lato Light"/>
            </a:endParaRPr>
          </a:p>
        </p:txBody>
      </p:sp>
      <p:sp>
        <p:nvSpPr>
          <p:cNvPr id="10" name="Google Shape;530;p31">
            <a:extLst>
              <a:ext uri="{FF2B5EF4-FFF2-40B4-BE49-F238E27FC236}">
                <a16:creationId xmlns:a16="http://schemas.microsoft.com/office/drawing/2014/main" id="{6CECD8C4-000B-4811-9B6B-20A70F50E701}"/>
              </a:ext>
            </a:extLst>
          </p:cNvPr>
          <p:cNvSpPr/>
          <p:nvPr/>
        </p:nvSpPr>
        <p:spPr>
          <a:xfrm>
            <a:off x="3075484" y="2811658"/>
            <a:ext cx="1069200" cy="10692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rgbClr val="4A5C65"/>
                </a:solidFill>
                <a:latin typeface="Lato Black" panose="020F0502020204030203" pitchFamily="34" charset="0"/>
                <a:ea typeface="Lato Black" panose="020F0502020204030203" pitchFamily="34" charset="0"/>
                <a:cs typeface="Lato Black" panose="020F0502020204030203" pitchFamily="34" charset="0"/>
                <a:sym typeface="Lato Light"/>
              </a:rPr>
              <a:t>3</a:t>
            </a:r>
            <a:r>
              <a:rPr lang="es-ES" sz="1600" dirty="0">
                <a:solidFill>
                  <a:srgbClr val="4A5C65"/>
                </a:solidFill>
                <a:latin typeface="Lato Black" panose="020F0502020204030203" pitchFamily="34" charset="0"/>
                <a:ea typeface="Lato Black" panose="020F0502020204030203" pitchFamily="34" charset="0"/>
                <a:cs typeface="Lato Black" panose="020F0502020204030203" pitchFamily="34" charset="0"/>
                <a:sym typeface="Lato Light"/>
              </a:rPr>
              <a:t>º PASO</a:t>
            </a:r>
            <a:endParaRPr sz="1600" dirty="0">
              <a:solidFill>
                <a:srgbClr val="4A5C65"/>
              </a:solidFill>
              <a:latin typeface="Lato Black" panose="020F0502020204030203" pitchFamily="34" charset="0"/>
              <a:ea typeface="Lato Black" panose="020F0502020204030203" pitchFamily="34" charset="0"/>
              <a:cs typeface="Lato Black" panose="020F0502020204030203" pitchFamily="34" charset="0"/>
              <a:sym typeface="Lato Light"/>
            </a:endParaRPr>
          </a:p>
        </p:txBody>
      </p:sp>
      <p:sp>
        <p:nvSpPr>
          <p:cNvPr id="11" name="Google Shape;531;p31">
            <a:extLst>
              <a:ext uri="{FF2B5EF4-FFF2-40B4-BE49-F238E27FC236}">
                <a16:creationId xmlns:a16="http://schemas.microsoft.com/office/drawing/2014/main" id="{4316E909-2AE5-4F86-B9EB-84ECC5A8DD8A}"/>
              </a:ext>
            </a:extLst>
          </p:cNvPr>
          <p:cNvSpPr/>
          <p:nvPr/>
        </p:nvSpPr>
        <p:spPr>
          <a:xfrm>
            <a:off x="3068284" y="242804"/>
            <a:ext cx="1069200" cy="10692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rgbClr val="4A5C65"/>
                </a:solidFill>
                <a:latin typeface="Lato Black" panose="020F0502020204030203" pitchFamily="34" charset="0"/>
                <a:ea typeface="Lato Black" panose="020F0502020204030203" pitchFamily="34" charset="0"/>
                <a:cs typeface="Lato Black" panose="020F0502020204030203" pitchFamily="34" charset="0"/>
                <a:sym typeface="Lato Light"/>
              </a:rPr>
              <a:t>1</a:t>
            </a:r>
            <a:r>
              <a:rPr lang="es-ES" sz="1600" dirty="0">
                <a:solidFill>
                  <a:srgbClr val="4A5C65"/>
                </a:solidFill>
                <a:latin typeface="Lato Black" panose="020F0502020204030203" pitchFamily="34" charset="0"/>
                <a:ea typeface="Lato Black" panose="020F0502020204030203" pitchFamily="34" charset="0"/>
                <a:cs typeface="Lato Black" panose="020F0502020204030203" pitchFamily="34" charset="0"/>
                <a:sym typeface="Lato Light"/>
              </a:rPr>
              <a:t>º PASO</a:t>
            </a:r>
            <a:endParaRPr sz="1600" dirty="0">
              <a:solidFill>
                <a:srgbClr val="4A5C65"/>
              </a:solidFill>
              <a:latin typeface="Lato Black" panose="020F0502020204030203" pitchFamily="34" charset="0"/>
              <a:ea typeface="Lato Black" panose="020F0502020204030203" pitchFamily="34" charset="0"/>
              <a:cs typeface="Lato Black" panose="020F0502020204030203" pitchFamily="34" charset="0"/>
              <a:sym typeface="Lato Light"/>
            </a:endParaRPr>
          </a:p>
        </p:txBody>
      </p:sp>
      <p:cxnSp>
        <p:nvCxnSpPr>
          <p:cNvPr id="12" name="Google Shape;533;p31">
            <a:extLst>
              <a:ext uri="{FF2B5EF4-FFF2-40B4-BE49-F238E27FC236}">
                <a16:creationId xmlns:a16="http://schemas.microsoft.com/office/drawing/2014/main" id="{C690017C-CD74-4584-BCD5-AED6E76A0B4D}"/>
              </a:ext>
            </a:extLst>
          </p:cNvPr>
          <p:cNvCxnSpPr>
            <a:cxnSpLocks/>
          </p:cNvCxnSpPr>
          <p:nvPr/>
        </p:nvCxnSpPr>
        <p:spPr>
          <a:xfrm>
            <a:off x="3595668" y="14302"/>
            <a:ext cx="0" cy="201108"/>
          </a:xfrm>
          <a:prstGeom prst="straightConnector1">
            <a:avLst/>
          </a:prstGeom>
          <a:noFill/>
          <a:ln w="9525" cap="flat" cmpd="sng">
            <a:solidFill>
              <a:srgbClr val="57B947"/>
            </a:solidFill>
            <a:prstDash val="solid"/>
            <a:round/>
            <a:headEnd type="none" w="med" len="med"/>
            <a:tailEnd type="oval" w="med" len="med"/>
          </a:ln>
        </p:spPr>
      </p:cxnSp>
      <p:cxnSp>
        <p:nvCxnSpPr>
          <p:cNvPr id="13" name="Google Shape;534;p31">
            <a:extLst>
              <a:ext uri="{FF2B5EF4-FFF2-40B4-BE49-F238E27FC236}">
                <a16:creationId xmlns:a16="http://schemas.microsoft.com/office/drawing/2014/main" id="{DD60E713-1510-43A5-8799-04149F94557D}"/>
              </a:ext>
            </a:extLst>
          </p:cNvPr>
          <p:cNvCxnSpPr>
            <a:stCxn id="11" idx="4"/>
            <a:endCxn id="9" idx="0"/>
          </p:cNvCxnSpPr>
          <p:nvPr/>
        </p:nvCxnSpPr>
        <p:spPr>
          <a:xfrm flipH="1">
            <a:off x="3599268" y="1312004"/>
            <a:ext cx="3616" cy="208975"/>
          </a:xfrm>
          <a:prstGeom prst="straightConnector1">
            <a:avLst/>
          </a:prstGeom>
          <a:noFill/>
          <a:ln w="9525" cap="flat" cmpd="sng">
            <a:solidFill>
              <a:srgbClr val="57B947"/>
            </a:solidFill>
            <a:prstDash val="solid"/>
            <a:round/>
            <a:headEnd type="oval" w="med" len="med"/>
            <a:tailEnd type="oval" w="med" len="med"/>
          </a:ln>
        </p:spPr>
      </p:cxnSp>
      <p:cxnSp>
        <p:nvCxnSpPr>
          <p:cNvPr id="15" name="Google Shape;536;p31">
            <a:extLst>
              <a:ext uri="{FF2B5EF4-FFF2-40B4-BE49-F238E27FC236}">
                <a16:creationId xmlns:a16="http://schemas.microsoft.com/office/drawing/2014/main" id="{45AB12CC-FE99-4438-BECE-B3D777F3BFFC}"/>
              </a:ext>
            </a:extLst>
          </p:cNvPr>
          <p:cNvCxnSpPr>
            <a:stCxn id="9" idx="4"/>
            <a:endCxn id="10" idx="0"/>
          </p:cNvCxnSpPr>
          <p:nvPr/>
        </p:nvCxnSpPr>
        <p:spPr>
          <a:xfrm>
            <a:off x="3599268" y="2590179"/>
            <a:ext cx="10816" cy="221479"/>
          </a:xfrm>
          <a:prstGeom prst="straightConnector1">
            <a:avLst/>
          </a:prstGeom>
          <a:noFill/>
          <a:ln w="9525" cap="flat" cmpd="sng">
            <a:solidFill>
              <a:srgbClr val="57B947"/>
            </a:solidFill>
            <a:prstDash val="solid"/>
            <a:round/>
            <a:headEnd type="oval" w="med" len="med"/>
            <a:tailEnd type="oval" w="med" len="med"/>
          </a:ln>
        </p:spPr>
      </p:cxnSp>
      <p:sp>
        <p:nvSpPr>
          <p:cNvPr id="286" name="Google Shape;286;p11"/>
          <p:cNvSpPr/>
          <p:nvPr/>
        </p:nvSpPr>
        <p:spPr>
          <a:xfrm>
            <a:off x="258289" y="1577100"/>
            <a:ext cx="93900" cy="93900"/>
          </a:xfrm>
          <a:prstGeom prst="ellipse">
            <a:avLst/>
          </a:prstGeom>
          <a:solidFill>
            <a:srgbClr val="1FA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CuadroTexto 1">
            <a:extLst>
              <a:ext uri="{FF2B5EF4-FFF2-40B4-BE49-F238E27FC236}">
                <a16:creationId xmlns:a16="http://schemas.microsoft.com/office/drawing/2014/main" id="{41F5514E-35C5-494B-815F-5625E4C02D5B}"/>
              </a:ext>
            </a:extLst>
          </p:cNvPr>
          <p:cNvSpPr txBox="1"/>
          <p:nvPr/>
        </p:nvSpPr>
        <p:spPr>
          <a:xfrm>
            <a:off x="400202" y="857431"/>
            <a:ext cx="2080602" cy="954107"/>
          </a:xfrm>
          <a:prstGeom prst="rect">
            <a:avLst/>
          </a:prstGeom>
          <a:noFill/>
        </p:spPr>
        <p:txBody>
          <a:bodyPr wrap="square" rtlCol="0">
            <a:spAutoFit/>
          </a:bodyPr>
          <a:lstStyle/>
          <a:p>
            <a:pPr algn="ctr"/>
            <a:r>
              <a:rPr lang="es-ES" sz="2800" dirty="0">
                <a:solidFill>
                  <a:srgbClr val="FFFFFF"/>
                </a:solidFill>
                <a:latin typeface="+mj-lt"/>
              </a:rPr>
              <a:t>UN PROCESO</a:t>
            </a:r>
          </a:p>
        </p:txBody>
      </p:sp>
      <p:sp>
        <p:nvSpPr>
          <p:cNvPr id="21" name="Google Shape;530;p31">
            <a:extLst>
              <a:ext uri="{FF2B5EF4-FFF2-40B4-BE49-F238E27FC236}">
                <a16:creationId xmlns:a16="http://schemas.microsoft.com/office/drawing/2014/main" id="{285DDD4C-0EB7-4E4E-B0E7-CD4BE4583EFF}"/>
              </a:ext>
            </a:extLst>
          </p:cNvPr>
          <p:cNvSpPr/>
          <p:nvPr/>
        </p:nvSpPr>
        <p:spPr>
          <a:xfrm>
            <a:off x="3079084" y="4057058"/>
            <a:ext cx="1069200" cy="10692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rgbClr val="4A5C65"/>
                </a:solidFill>
                <a:latin typeface="Lato Black" panose="020F0502020204030203" pitchFamily="34" charset="0"/>
                <a:ea typeface="Lato Black" panose="020F0502020204030203" pitchFamily="34" charset="0"/>
                <a:cs typeface="Lato Black" panose="020F0502020204030203" pitchFamily="34" charset="0"/>
                <a:sym typeface="Lato Light"/>
              </a:rPr>
              <a:t>4</a:t>
            </a:r>
            <a:r>
              <a:rPr lang="es-ES" sz="1600" dirty="0">
                <a:solidFill>
                  <a:srgbClr val="4A5C65"/>
                </a:solidFill>
                <a:latin typeface="Lato Black" panose="020F0502020204030203" pitchFamily="34" charset="0"/>
                <a:ea typeface="Lato Black" panose="020F0502020204030203" pitchFamily="34" charset="0"/>
                <a:cs typeface="Lato Black" panose="020F0502020204030203" pitchFamily="34" charset="0"/>
                <a:sym typeface="Lato Light"/>
              </a:rPr>
              <a:t>º PASO</a:t>
            </a:r>
            <a:endParaRPr sz="1600" dirty="0">
              <a:solidFill>
                <a:srgbClr val="4A5C65"/>
              </a:solidFill>
              <a:latin typeface="Lato Black" panose="020F0502020204030203" pitchFamily="34" charset="0"/>
              <a:ea typeface="Lato Black" panose="020F0502020204030203" pitchFamily="34" charset="0"/>
              <a:cs typeface="Lato Black" panose="020F0502020204030203" pitchFamily="34" charset="0"/>
              <a:sym typeface="Lato Light"/>
            </a:endParaRPr>
          </a:p>
        </p:txBody>
      </p:sp>
      <p:cxnSp>
        <p:nvCxnSpPr>
          <p:cNvPr id="27" name="Google Shape;536;p31">
            <a:extLst>
              <a:ext uri="{FF2B5EF4-FFF2-40B4-BE49-F238E27FC236}">
                <a16:creationId xmlns:a16="http://schemas.microsoft.com/office/drawing/2014/main" id="{BCAD72D0-C673-42F7-93E4-4BE8BBC67E1F}"/>
              </a:ext>
            </a:extLst>
          </p:cNvPr>
          <p:cNvCxnSpPr/>
          <p:nvPr/>
        </p:nvCxnSpPr>
        <p:spPr>
          <a:xfrm>
            <a:off x="3610084" y="3840359"/>
            <a:ext cx="10816" cy="221479"/>
          </a:xfrm>
          <a:prstGeom prst="straightConnector1">
            <a:avLst/>
          </a:prstGeom>
          <a:noFill/>
          <a:ln w="9525" cap="flat" cmpd="sng">
            <a:solidFill>
              <a:srgbClr val="57B947"/>
            </a:solidFill>
            <a:prstDash val="solid"/>
            <a:round/>
            <a:headEnd type="oval" w="med" len="med"/>
            <a:tailEnd type="oval" w="med" len="med"/>
          </a:ln>
        </p:spPr>
      </p:cxnSp>
    </p:spTree>
    <p:extLst>
      <p:ext uri="{BB962C8B-B14F-4D97-AF65-F5344CB8AC3E}">
        <p14:creationId xmlns:p14="http://schemas.microsoft.com/office/powerpoint/2010/main" val="533041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Aqua" preserve="1">
  <p:cSld name="1_Blank Aqua">
    <p:bg>
      <p:bgPr>
        <a:solidFill>
          <a:srgbClr val="57B947"/>
        </a:solidFill>
        <a:effectLst/>
      </p:bgPr>
    </p:bg>
    <p:spTree>
      <p:nvGrpSpPr>
        <p:cNvPr id="1" name="Shape 301"/>
        <p:cNvGrpSpPr/>
        <p:nvPr/>
      </p:nvGrpSpPr>
      <p:grpSpPr>
        <a:xfrm>
          <a:off x="0" y="0"/>
          <a:ext cx="0" cy="0"/>
          <a:chOff x="0" y="0"/>
          <a:chExt cx="0" cy="0"/>
        </a:xfrm>
      </p:grpSpPr>
      <p:sp>
        <p:nvSpPr>
          <p:cNvPr id="303" name="Google Shape;303;p12"/>
          <p:cNvSpPr/>
          <p:nvPr/>
        </p:nvSpPr>
        <p:spPr>
          <a:xfrm>
            <a:off x="178861" y="1112000"/>
            <a:ext cx="605400" cy="605400"/>
          </a:xfrm>
          <a:prstGeom prst="ellipse">
            <a:avLst/>
          </a:prstGeom>
          <a:solidFill>
            <a:srgbClr val="337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2"/>
          <p:cNvSpPr/>
          <p:nvPr/>
        </p:nvSpPr>
        <p:spPr>
          <a:xfrm>
            <a:off x="217850" y="171250"/>
            <a:ext cx="1054200" cy="1054200"/>
          </a:xfrm>
          <a:prstGeom prst="ellipse">
            <a:avLst/>
          </a:prstGeom>
          <a:solidFill>
            <a:srgbClr val="F37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2"/>
          <p:cNvSpPr/>
          <p:nvPr/>
        </p:nvSpPr>
        <p:spPr>
          <a:xfrm>
            <a:off x="1135325" y="274964"/>
            <a:ext cx="398700" cy="398700"/>
          </a:xfrm>
          <a:prstGeom prst="ellipse">
            <a:avLst/>
          </a:prstGeom>
          <a:solidFill>
            <a:srgbClr val="5F4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2"/>
          <p:cNvSpPr/>
          <p:nvPr/>
        </p:nvSpPr>
        <p:spPr>
          <a:xfrm>
            <a:off x="1397225" y="337514"/>
            <a:ext cx="136800" cy="136800"/>
          </a:xfrm>
          <a:prstGeom prst="ellipse">
            <a:avLst/>
          </a:prstGeom>
          <a:solidFill>
            <a:srgbClr val="A4C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2"/>
          <p:cNvSpPr/>
          <p:nvPr/>
        </p:nvSpPr>
        <p:spPr>
          <a:xfrm>
            <a:off x="488128" y="1334485"/>
            <a:ext cx="213000" cy="213000"/>
          </a:xfrm>
          <a:prstGeom prst="ellipse">
            <a:avLst/>
          </a:prstGeom>
          <a:solidFill>
            <a:srgbClr val="FFFFFF">
              <a:alpha val="74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2"/>
          <p:cNvSpPr/>
          <p:nvPr/>
        </p:nvSpPr>
        <p:spPr>
          <a:xfrm>
            <a:off x="500728" y="1500535"/>
            <a:ext cx="93900" cy="93900"/>
          </a:xfrm>
          <a:prstGeom prst="ellipse">
            <a:avLst/>
          </a:prstGeom>
          <a:solidFill>
            <a:srgbClr val="57B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 name="Imagen 29" descr="Imagen que contiene dibujo&#10;&#10;Descripción generada automáticamente">
            <a:extLst>
              <a:ext uri="{FF2B5EF4-FFF2-40B4-BE49-F238E27FC236}">
                <a16:creationId xmlns:a16="http://schemas.microsoft.com/office/drawing/2014/main" id="{9310924A-B395-4898-8EBB-C7B325686514}"/>
              </a:ext>
            </a:extLst>
          </p:cNvPr>
          <p:cNvPicPr>
            <a:picLocks noChangeAspect="1"/>
          </p:cNvPicPr>
          <p:nvPr/>
        </p:nvPicPr>
        <p:blipFill>
          <a:blip r:embed="rId2"/>
          <a:stretch>
            <a:fillRect/>
          </a:stretch>
        </p:blipFill>
        <p:spPr>
          <a:xfrm>
            <a:off x="7873575" y="4811002"/>
            <a:ext cx="1078767" cy="252000"/>
          </a:xfrm>
          <a:prstGeom prst="rect">
            <a:avLst/>
          </a:prstGeom>
        </p:spPr>
      </p:pic>
      <p:sp>
        <p:nvSpPr>
          <p:cNvPr id="9" name="Google Shape;497;p28">
            <a:extLst>
              <a:ext uri="{FF2B5EF4-FFF2-40B4-BE49-F238E27FC236}">
                <a16:creationId xmlns:a16="http://schemas.microsoft.com/office/drawing/2014/main" id="{99429C86-8822-42AE-8FB3-C702AD00480F}"/>
              </a:ext>
            </a:extLst>
          </p:cNvPr>
          <p:cNvSpPr/>
          <p:nvPr/>
        </p:nvSpPr>
        <p:spPr>
          <a:xfrm>
            <a:off x="1570674" y="1274194"/>
            <a:ext cx="6842284" cy="3259513"/>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CuadroTexto 1">
            <a:extLst>
              <a:ext uri="{FF2B5EF4-FFF2-40B4-BE49-F238E27FC236}">
                <a16:creationId xmlns:a16="http://schemas.microsoft.com/office/drawing/2014/main" id="{8EF707A9-C795-4215-9E5C-E6F080946F9C}"/>
              </a:ext>
            </a:extLst>
          </p:cNvPr>
          <p:cNvSpPr txBox="1"/>
          <p:nvPr/>
        </p:nvSpPr>
        <p:spPr>
          <a:xfrm>
            <a:off x="-332933" y="590118"/>
            <a:ext cx="5571461" cy="461665"/>
          </a:xfrm>
          <a:prstGeom prst="rect">
            <a:avLst/>
          </a:prstGeom>
          <a:noFill/>
        </p:spPr>
        <p:txBody>
          <a:bodyPr wrap="square" rtlCol="0">
            <a:spAutoFit/>
          </a:bodyPr>
          <a:lstStyle/>
          <a:p>
            <a:pPr algn="r"/>
            <a:r>
              <a:rPr lang="es-ES" sz="2400" dirty="0">
                <a:solidFill>
                  <a:srgbClr val="FFFFFF"/>
                </a:solidFill>
                <a:latin typeface="+mj-lt"/>
              </a:rPr>
              <a:t>MAPAMUNDI QUE REFLEJA...</a:t>
            </a:r>
          </a:p>
        </p:txBody>
      </p:sp>
    </p:spTree>
    <p:extLst>
      <p:ext uri="{BB962C8B-B14F-4D97-AF65-F5344CB8AC3E}">
        <p14:creationId xmlns:p14="http://schemas.microsoft.com/office/powerpoint/2010/main" val="12810045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Aqua" preserve="1">
  <p:cSld name="1_Blank Aqua">
    <p:bg>
      <p:bgPr>
        <a:solidFill>
          <a:srgbClr val="57B947"/>
        </a:solidFill>
        <a:effectLst/>
      </p:bgPr>
    </p:bg>
    <p:spTree>
      <p:nvGrpSpPr>
        <p:cNvPr id="1" name="Shape 301"/>
        <p:cNvGrpSpPr/>
        <p:nvPr/>
      </p:nvGrpSpPr>
      <p:grpSpPr>
        <a:xfrm>
          <a:off x="0" y="0"/>
          <a:ext cx="0" cy="0"/>
          <a:chOff x="0" y="0"/>
          <a:chExt cx="0" cy="0"/>
        </a:xfrm>
      </p:grpSpPr>
      <p:sp>
        <p:nvSpPr>
          <p:cNvPr id="303" name="Google Shape;303;p12"/>
          <p:cNvSpPr/>
          <p:nvPr/>
        </p:nvSpPr>
        <p:spPr>
          <a:xfrm>
            <a:off x="178861" y="1112000"/>
            <a:ext cx="605400" cy="605400"/>
          </a:xfrm>
          <a:prstGeom prst="ellipse">
            <a:avLst/>
          </a:prstGeom>
          <a:solidFill>
            <a:srgbClr val="337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2"/>
          <p:cNvSpPr/>
          <p:nvPr/>
        </p:nvSpPr>
        <p:spPr>
          <a:xfrm>
            <a:off x="217850" y="171250"/>
            <a:ext cx="1054200" cy="1054200"/>
          </a:xfrm>
          <a:prstGeom prst="ellipse">
            <a:avLst/>
          </a:prstGeom>
          <a:solidFill>
            <a:srgbClr val="F37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2"/>
          <p:cNvSpPr/>
          <p:nvPr/>
        </p:nvSpPr>
        <p:spPr>
          <a:xfrm>
            <a:off x="1135325" y="274964"/>
            <a:ext cx="398700" cy="398700"/>
          </a:xfrm>
          <a:prstGeom prst="ellipse">
            <a:avLst/>
          </a:prstGeom>
          <a:solidFill>
            <a:srgbClr val="5F4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2"/>
          <p:cNvSpPr/>
          <p:nvPr/>
        </p:nvSpPr>
        <p:spPr>
          <a:xfrm>
            <a:off x="1397225" y="337514"/>
            <a:ext cx="136800" cy="136800"/>
          </a:xfrm>
          <a:prstGeom prst="ellipse">
            <a:avLst/>
          </a:prstGeom>
          <a:solidFill>
            <a:srgbClr val="A4C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2"/>
          <p:cNvSpPr/>
          <p:nvPr/>
        </p:nvSpPr>
        <p:spPr>
          <a:xfrm>
            <a:off x="488128" y="1334485"/>
            <a:ext cx="213000" cy="213000"/>
          </a:xfrm>
          <a:prstGeom prst="ellipse">
            <a:avLst/>
          </a:prstGeom>
          <a:solidFill>
            <a:srgbClr val="FFFFFF">
              <a:alpha val="74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2"/>
          <p:cNvSpPr/>
          <p:nvPr/>
        </p:nvSpPr>
        <p:spPr>
          <a:xfrm>
            <a:off x="500728" y="1500535"/>
            <a:ext cx="93900" cy="93900"/>
          </a:xfrm>
          <a:prstGeom prst="ellipse">
            <a:avLst/>
          </a:prstGeom>
          <a:solidFill>
            <a:srgbClr val="57B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 name="Imagen 29" descr="Imagen que contiene dibujo&#10;&#10;Descripción generada automáticamente">
            <a:extLst>
              <a:ext uri="{FF2B5EF4-FFF2-40B4-BE49-F238E27FC236}">
                <a16:creationId xmlns:a16="http://schemas.microsoft.com/office/drawing/2014/main" id="{9310924A-B395-4898-8EBB-C7B325686514}"/>
              </a:ext>
            </a:extLst>
          </p:cNvPr>
          <p:cNvPicPr>
            <a:picLocks noChangeAspect="1"/>
          </p:cNvPicPr>
          <p:nvPr/>
        </p:nvPicPr>
        <p:blipFill>
          <a:blip r:embed="rId2"/>
          <a:stretch>
            <a:fillRect/>
          </a:stretch>
        </p:blipFill>
        <p:spPr>
          <a:xfrm>
            <a:off x="7873575" y="4811002"/>
            <a:ext cx="1078767" cy="252000"/>
          </a:xfrm>
          <a:prstGeom prst="rect">
            <a:avLst/>
          </a:prstGeom>
        </p:spPr>
      </p:pic>
      <p:sp>
        <p:nvSpPr>
          <p:cNvPr id="9" name="Google Shape;497;p28">
            <a:extLst>
              <a:ext uri="{FF2B5EF4-FFF2-40B4-BE49-F238E27FC236}">
                <a16:creationId xmlns:a16="http://schemas.microsoft.com/office/drawing/2014/main" id="{99429C86-8822-42AE-8FB3-C702AD00480F}"/>
              </a:ext>
            </a:extLst>
          </p:cNvPr>
          <p:cNvSpPr/>
          <p:nvPr/>
        </p:nvSpPr>
        <p:spPr>
          <a:xfrm>
            <a:off x="1570674" y="1274194"/>
            <a:ext cx="6842284" cy="3259513"/>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99;p28">
            <a:extLst>
              <a:ext uri="{FF2B5EF4-FFF2-40B4-BE49-F238E27FC236}">
                <a16:creationId xmlns:a16="http://schemas.microsoft.com/office/drawing/2014/main" id="{DDCBF476-D71B-4DEE-9BBC-18DC12EBD602}"/>
              </a:ext>
            </a:extLst>
          </p:cNvPr>
          <p:cNvSpPr/>
          <p:nvPr/>
        </p:nvSpPr>
        <p:spPr>
          <a:xfrm>
            <a:off x="5746734" y="1278935"/>
            <a:ext cx="1435396" cy="553656"/>
          </a:xfrm>
          <a:prstGeom prst="wedgeRectCallout">
            <a:avLst>
              <a:gd name="adj1" fmla="val -21428"/>
              <a:gd name="adj2" fmla="val 84287"/>
            </a:avLst>
          </a:prstGeom>
          <a:solidFill>
            <a:srgbClr val="E2DFCC"/>
          </a:solidFill>
          <a:ln>
            <a:solidFill>
              <a:srgbClr val="337AB7"/>
            </a:solidFill>
          </a:ln>
        </p:spPr>
        <p:txBody>
          <a:bodyPr spcFirstLastPara="1" wrap="square" lIns="91425" tIns="91425" rIns="91425" bIns="91425" anchor="ctr" anchorCtr="0">
            <a:noAutofit/>
          </a:bodyPr>
          <a:lstStyle/>
          <a:p>
            <a:pPr marL="0" lvl="0" indent="0" algn="l" rtl="0">
              <a:spcBef>
                <a:spcPts val="0"/>
              </a:spcBef>
              <a:spcAft>
                <a:spcPts val="0"/>
              </a:spcAft>
              <a:buNone/>
            </a:pPr>
            <a:r>
              <a:rPr lang="es-ES" sz="1000" b="1" dirty="0">
                <a:solidFill>
                  <a:srgbClr val="4A5C65"/>
                </a:solidFill>
                <a:latin typeface="Lato Light" panose="020F0502020204030203" pitchFamily="34" charset="0"/>
                <a:ea typeface="Lato Light" panose="020F0502020204030203" pitchFamily="34" charset="0"/>
                <a:cs typeface="Lato Light" panose="020F0502020204030203" pitchFamily="34" charset="0"/>
                <a:sym typeface="Lato Light"/>
              </a:rPr>
              <a:t>Lugares donde están tomadas las fotos que se han presentado…</a:t>
            </a:r>
            <a:endParaRPr sz="1000" b="1" dirty="0">
              <a:solidFill>
                <a:srgbClr val="4A5C65"/>
              </a:solidFill>
              <a:latin typeface="Lato Light" panose="020F0502020204030203" pitchFamily="34" charset="0"/>
              <a:ea typeface="Lato Light" panose="020F0502020204030203" pitchFamily="34" charset="0"/>
              <a:cs typeface="Lato Light" panose="020F0502020204030203" pitchFamily="34" charset="0"/>
              <a:sym typeface="Lato Light"/>
            </a:endParaRPr>
          </a:p>
        </p:txBody>
      </p:sp>
      <p:sp>
        <p:nvSpPr>
          <p:cNvPr id="11" name="Google Shape;504;p28">
            <a:extLst>
              <a:ext uri="{FF2B5EF4-FFF2-40B4-BE49-F238E27FC236}">
                <a16:creationId xmlns:a16="http://schemas.microsoft.com/office/drawing/2014/main" id="{7096377E-A7FB-42ED-83B2-1A42A3F91B56}"/>
              </a:ext>
            </a:extLst>
          </p:cNvPr>
          <p:cNvSpPr/>
          <p:nvPr/>
        </p:nvSpPr>
        <p:spPr>
          <a:xfrm>
            <a:off x="4664149" y="2504400"/>
            <a:ext cx="134700" cy="134700"/>
          </a:xfrm>
          <a:prstGeom prst="ellipse">
            <a:avLst/>
          </a:prstGeom>
          <a:solidFill>
            <a:srgbClr val="337AB7"/>
          </a:solidFill>
          <a:ln w="38100" cap="flat" cmpd="sng">
            <a:solidFill>
              <a:srgbClr val="F371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04;p28">
            <a:extLst>
              <a:ext uri="{FF2B5EF4-FFF2-40B4-BE49-F238E27FC236}">
                <a16:creationId xmlns:a16="http://schemas.microsoft.com/office/drawing/2014/main" id="{0DB79537-CAAB-4417-AA8D-9E267CD5047E}"/>
              </a:ext>
            </a:extLst>
          </p:cNvPr>
          <p:cNvSpPr/>
          <p:nvPr/>
        </p:nvSpPr>
        <p:spPr>
          <a:xfrm>
            <a:off x="6087308" y="2076657"/>
            <a:ext cx="134700" cy="134700"/>
          </a:xfrm>
          <a:prstGeom prst="ellipse">
            <a:avLst/>
          </a:prstGeom>
          <a:solidFill>
            <a:srgbClr val="337AB7"/>
          </a:solidFill>
          <a:ln w="38100" cap="flat" cmpd="sng">
            <a:solidFill>
              <a:srgbClr val="F371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04;p28">
            <a:extLst>
              <a:ext uri="{FF2B5EF4-FFF2-40B4-BE49-F238E27FC236}">
                <a16:creationId xmlns:a16="http://schemas.microsoft.com/office/drawing/2014/main" id="{401F12AA-408A-43BE-9731-2521950007FC}"/>
              </a:ext>
            </a:extLst>
          </p:cNvPr>
          <p:cNvSpPr/>
          <p:nvPr/>
        </p:nvSpPr>
        <p:spPr>
          <a:xfrm>
            <a:off x="2647507" y="1832591"/>
            <a:ext cx="134700" cy="134700"/>
          </a:xfrm>
          <a:prstGeom prst="ellipse">
            <a:avLst/>
          </a:prstGeom>
          <a:solidFill>
            <a:srgbClr val="337AB7"/>
          </a:solidFill>
          <a:ln w="38100" cap="flat" cmpd="sng">
            <a:solidFill>
              <a:srgbClr val="F371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CuadroTexto 1">
            <a:extLst>
              <a:ext uri="{FF2B5EF4-FFF2-40B4-BE49-F238E27FC236}">
                <a16:creationId xmlns:a16="http://schemas.microsoft.com/office/drawing/2014/main" id="{8EF707A9-C795-4215-9E5C-E6F080946F9C}"/>
              </a:ext>
            </a:extLst>
          </p:cNvPr>
          <p:cNvSpPr txBox="1"/>
          <p:nvPr/>
        </p:nvSpPr>
        <p:spPr>
          <a:xfrm>
            <a:off x="-311502" y="603872"/>
            <a:ext cx="5571461" cy="461665"/>
          </a:xfrm>
          <a:prstGeom prst="rect">
            <a:avLst/>
          </a:prstGeom>
          <a:noFill/>
        </p:spPr>
        <p:txBody>
          <a:bodyPr wrap="square" rtlCol="0">
            <a:spAutoFit/>
          </a:bodyPr>
          <a:lstStyle/>
          <a:p>
            <a:pPr algn="r"/>
            <a:r>
              <a:rPr lang="es-ES" sz="2400" dirty="0">
                <a:solidFill>
                  <a:srgbClr val="FFFFFF"/>
                </a:solidFill>
                <a:latin typeface="+mj-lt"/>
              </a:rPr>
              <a:t>MAPAMUNDI QUE REFLEJA…</a:t>
            </a:r>
          </a:p>
        </p:txBody>
      </p:sp>
      <p:sp>
        <p:nvSpPr>
          <p:cNvPr id="15" name="Google Shape;499;p28">
            <a:extLst>
              <a:ext uri="{FF2B5EF4-FFF2-40B4-BE49-F238E27FC236}">
                <a16:creationId xmlns:a16="http://schemas.microsoft.com/office/drawing/2014/main" id="{AD017B80-2AB4-4B22-99A3-1D89736C5484}"/>
              </a:ext>
            </a:extLst>
          </p:cNvPr>
          <p:cNvSpPr/>
          <p:nvPr/>
        </p:nvSpPr>
        <p:spPr>
          <a:xfrm>
            <a:off x="1675897" y="2144007"/>
            <a:ext cx="1435396" cy="553656"/>
          </a:xfrm>
          <a:prstGeom prst="wedgeRectCallout">
            <a:avLst>
              <a:gd name="adj1" fmla="val 22866"/>
              <a:gd name="adj2" fmla="val -73128"/>
            </a:avLst>
          </a:prstGeom>
          <a:solidFill>
            <a:srgbClr val="E2DFCC"/>
          </a:solidFill>
          <a:ln>
            <a:solidFill>
              <a:srgbClr val="337AB7"/>
            </a:solidFill>
          </a:ln>
        </p:spPr>
        <p:txBody>
          <a:bodyPr spcFirstLastPara="1" wrap="square" lIns="91425" tIns="91425" rIns="91425" bIns="91425" anchor="ctr" anchorCtr="0">
            <a:noAutofit/>
          </a:bodyPr>
          <a:lstStyle/>
          <a:p>
            <a:pPr marL="0" lvl="0" indent="0" algn="l" rtl="0">
              <a:spcBef>
                <a:spcPts val="0"/>
              </a:spcBef>
              <a:spcAft>
                <a:spcPts val="0"/>
              </a:spcAft>
              <a:buNone/>
            </a:pPr>
            <a:r>
              <a:rPr lang="es-ES" sz="1000" b="1" dirty="0">
                <a:solidFill>
                  <a:srgbClr val="4A5C65"/>
                </a:solidFill>
                <a:latin typeface="Lato Light" panose="020F0502020204030203" pitchFamily="34" charset="0"/>
                <a:ea typeface="Lato Light" panose="020F0502020204030203" pitchFamily="34" charset="0"/>
                <a:cs typeface="Lato Light" panose="020F0502020204030203" pitchFamily="34" charset="0"/>
                <a:sym typeface="Lato Light"/>
              </a:rPr>
              <a:t>Lugares donde están tomadas las fotos que se han presentado…</a:t>
            </a:r>
            <a:endParaRPr sz="1000" b="1" dirty="0">
              <a:solidFill>
                <a:srgbClr val="4A5C65"/>
              </a:solidFill>
              <a:latin typeface="Lato Light" panose="020F0502020204030203" pitchFamily="34" charset="0"/>
              <a:ea typeface="Lato Light" panose="020F0502020204030203" pitchFamily="34" charset="0"/>
              <a:cs typeface="Lato Light" panose="020F0502020204030203" pitchFamily="34" charset="0"/>
              <a:sym typeface="Lato Light"/>
            </a:endParaRPr>
          </a:p>
        </p:txBody>
      </p:sp>
      <p:sp>
        <p:nvSpPr>
          <p:cNvPr id="3" name="CuadroTexto 2">
            <a:extLst>
              <a:ext uri="{FF2B5EF4-FFF2-40B4-BE49-F238E27FC236}">
                <a16:creationId xmlns:a16="http://schemas.microsoft.com/office/drawing/2014/main" id="{58D47F0E-DAA2-4BF5-9B80-DA1FB9186BFE}"/>
              </a:ext>
            </a:extLst>
          </p:cNvPr>
          <p:cNvSpPr txBox="1"/>
          <p:nvPr/>
        </p:nvSpPr>
        <p:spPr>
          <a:xfrm>
            <a:off x="5386388" y="171250"/>
            <a:ext cx="3578751" cy="769441"/>
          </a:xfrm>
          <a:prstGeom prst="rect">
            <a:avLst/>
          </a:prstGeom>
          <a:noFill/>
        </p:spPr>
        <p:txBody>
          <a:bodyPr wrap="square" rtlCol="0">
            <a:spAutoFit/>
          </a:bodyPr>
          <a:lstStyle/>
          <a:p>
            <a:r>
              <a:rPr lang="es-ES" sz="4400" dirty="0"/>
              <a:t>EJEMPLO</a:t>
            </a:r>
          </a:p>
        </p:txBody>
      </p:sp>
    </p:spTree>
    <p:extLst>
      <p:ext uri="{BB962C8B-B14F-4D97-AF65-F5344CB8AC3E}">
        <p14:creationId xmlns:p14="http://schemas.microsoft.com/office/powerpoint/2010/main" val="1261942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reserve="1">
  <p:cSld name="1_Title">
    <p:bg>
      <p:bgPr>
        <a:blipFill dpi="0" rotWithShape="1">
          <a:blip r:embed="rId2">
            <a:alphaModFix amt="27000"/>
            <a:lum/>
          </a:blip>
          <a:srcRect/>
          <a:stretch>
            <a:fillRect t="-9000" b="-9000"/>
          </a:stretch>
        </a:blipFill>
        <a:effectLst/>
      </p:bgPr>
    </p:bg>
    <p:spTree>
      <p:nvGrpSpPr>
        <p:cNvPr id="1" name="Shape 9"/>
        <p:cNvGrpSpPr/>
        <p:nvPr/>
      </p:nvGrpSpPr>
      <p:grpSpPr>
        <a:xfrm>
          <a:off x="0" y="0"/>
          <a:ext cx="0" cy="0"/>
          <a:chOff x="0" y="0"/>
          <a:chExt cx="0" cy="0"/>
        </a:xfrm>
      </p:grpSpPr>
      <p:sp>
        <p:nvSpPr>
          <p:cNvPr id="12" name="Google Shape;12;p2"/>
          <p:cNvSpPr/>
          <p:nvPr/>
        </p:nvSpPr>
        <p:spPr>
          <a:xfrm>
            <a:off x="6269755" y="4660825"/>
            <a:ext cx="605400" cy="60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443199" y="771271"/>
            <a:ext cx="774600" cy="774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a:off x="6875156" y="1616690"/>
            <a:ext cx="413400" cy="413400"/>
          </a:xfrm>
          <a:prstGeom prst="ellipse">
            <a:avLst/>
          </a:prstGeom>
          <a:solidFill>
            <a:srgbClr val="337AB7">
              <a:alpha val="7882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6;p2"/>
          <p:cNvSpPr/>
          <p:nvPr/>
        </p:nvSpPr>
        <p:spPr>
          <a:xfrm>
            <a:off x="2781981" y="3612044"/>
            <a:ext cx="336900" cy="336900"/>
          </a:xfrm>
          <a:prstGeom prst="ellipse">
            <a:avLst/>
          </a:prstGeom>
          <a:solidFill>
            <a:srgbClr val="F37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723989" y="1670133"/>
            <a:ext cx="213000" cy="213000"/>
          </a:xfrm>
          <a:prstGeom prst="ellipse">
            <a:avLst/>
          </a:prstGeom>
          <a:solidFill>
            <a:srgbClr val="5F4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179966" y="1338692"/>
            <a:ext cx="93900" cy="93900"/>
          </a:xfrm>
          <a:prstGeom prst="ellipse">
            <a:avLst/>
          </a:prstGeom>
          <a:solidFill>
            <a:srgbClr val="1FA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525494" y="4374525"/>
            <a:ext cx="93900" cy="93900"/>
          </a:xfrm>
          <a:prstGeom prst="ellipse">
            <a:avLst/>
          </a:prstGeom>
          <a:solidFill>
            <a:srgbClr val="F37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662116" y="990190"/>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371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4;p2"/>
          <p:cNvSpPr/>
          <p:nvPr/>
        </p:nvSpPr>
        <p:spPr>
          <a:xfrm>
            <a:off x="3118752" y="861970"/>
            <a:ext cx="300900" cy="300900"/>
          </a:xfrm>
          <a:prstGeom prst="ellipse">
            <a:avLst/>
          </a:prstGeom>
          <a:solidFill>
            <a:srgbClr val="1FA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871433" y="4757335"/>
            <a:ext cx="213000" cy="213000"/>
          </a:xfrm>
          <a:prstGeom prst="ellipse">
            <a:avLst/>
          </a:prstGeom>
          <a:solidFill>
            <a:srgbClr val="1FA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856356" y="4374527"/>
            <a:ext cx="413400" cy="413400"/>
          </a:xfrm>
          <a:prstGeom prst="ellipse">
            <a:avLst/>
          </a:prstGeom>
          <a:solidFill>
            <a:srgbClr val="A4C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ángulo 2">
            <a:extLst>
              <a:ext uri="{FF2B5EF4-FFF2-40B4-BE49-F238E27FC236}">
                <a16:creationId xmlns:a16="http://schemas.microsoft.com/office/drawing/2014/main" id="{6E16128D-8F43-40C1-9D50-008CC73D2802}"/>
              </a:ext>
            </a:extLst>
          </p:cNvPr>
          <p:cNvSpPr/>
          <p:nvPr/>
        </p:nvSpPr>
        <p:spPr>
          <a:xfrm>
            <a:off x="-9320" y="0"/>
            <a:ext cx="632316" cy="5143500"/>
          </a:xfrm>
          <a:prstGeom prst="rect">
            <a:avLst/>
          </a:prstGeom>
          <a:solidFill>
            <a:srgbClr val="F371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CuadroTexto 36">
            <a:extLst>
              <a:ext uri="{FF2B5EF4-FFF2-40B4-BE49-F238E27FC236}">
                <a16:creationId xmlns:a16="http://schemas.microsoft.com/office/drawing/2014/main" id="{23EDDD28-1067-46C2-B949-837077B8A2BB}"/>
              </a:ext>
            </a:extLst>
          </p:cNvPr>
          <p:cNvSpPr txBox="1"/>
          <p:nvPr/>
        </p:nvSpPr>
        <p:spPr>
          <a:xfrm rot="16200000">
            <a:off x="-1726617" y="2515287"/>
            <a:ext cx="4244391" cy="677108"/>
          </a:xfrm>
          <a:prstGeom prst="rect">
            <a:avLst/>
          </a:prstGeom>
          <a:noFill/>
        </p:spPr>
        <p:txBody>
          <a:bodyPr wrap="square" rtlCol="0">
            <a:spAutoFit/>
          </a:bodyPr>
          <a:lstStyle/>
          <a:p>
            <a:pPr algn="r">
              <a:lnSpc>
                <a:spcPct val="150000"/>
              </a:lnSpc>
            </a:pPr>
            <a:r>
              <a:rPr lang="es-ES" sz="1600" baseline="0" dirty="0">
                <a:solidFill>
                  <a:srgbClr val="FFFFFF"/>
                </a:solidFill>
                <a:latin typeface="+mn-lt"/>
                <a:ea typeface="Lato Medium" panose="020F0502020204030203" pitchFamily="34" charset="0"/>
                <a:cs typeface="Lato Medium" panose="020F0502020204030203" pitchFamily="34" charset="0"/>
              </a:rPr>
              <a:t>RESIDUOS Y CONSUMO RESPONSABLE </a:t>
            </a:r>
          </a:p>
          <a:p>
            <a:endParaRPr lang="es-ES" dirty="0">
              <a:solidFill>
                <a:srgbClr val="FFFFFF"/>
              </a:solidFill>
            </a:endParaRPr>
          </a:p>
        </p:txBody>
      </p:sp>
      <p:pic>
        <p:nvPicPr>
          <p:cNvPr id="39" name="Imagen 38" descr="Imagen que contiene dibujo&#10;&#10;Descripción generada automáticamente">
            <a:extLst>
              <a:ext uri="{FF2B5EF4-FFF2-40B4-BE49-F238E27FC236}">
                <a16:creationId xmlns:a16="http://schemas.microsoft.com/office/drawing/2014/main" id="{CFD6DEE8-93B1-48E0-9F57-654975E3FD3F}"/>
              </a:ext>
            </a:extLst>
          </p:cNvPr>
          <p:cNvPicPr>
            <a:picLocks noChangeAspect="1"/>
          </p:cNvPicPr>
          <p:nvPr/>
        </p:nvPicPr>
        <p:blipFill>
          <a:blip r:embed="rId3"/>
          <a:stretch>
            <a:fillRect/>
          </a:stretch>
        </p:blipFill>
        <p:spPr>
          <a:xfrm>
            <a:off x="67254" y="146048"/>
            <a:ext cx="528893" cy="528893"/>
          </a:xfrm>
          <a:prstGeom prst="rect">
            <a:avLst/>
          </a:prstGeom>
        </p:spPr>
      </p:pic>
      <p:sp>
        <p:nvSpPr>
          <p:cNvPr id="40" name="Google Shape;10;p2">
            <a:extLst>
              <a:ext uri="{FF2B5EF4-FFF2-40B4-BE49-F238E27FC236}">
                <a16:creationId xmlns:a16="http://schemas.microsoft.com/office/drawing/2014/main" id="{4CA65B79-0BA5-44B6-888E-41E21559CB8E}"/>
              </a:ext>
            </a:extLst>
          </p:cNvPr>
          <p:cNvSpPr/>
          <p:nvPr/>
        </p:nvSpPr>
        <p:spPr>
          <a:xfrm>
            <a:off x="2991955" y="630150"/>
            <a:ext cx="3883200" cy="3883200"/>
          </a:xfrm>
          <a:prstGeom prst="ellipse">
            <a:avLst/>
          </a:prstGeom>
          <a:solidFill>
            <a:srgbClr val="A4C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3;p2">
            <a:extLst>
              <a:ext uri="{FF2B5EF4-FFF2-40B4-BE49-F238E27FC236}">
                <a16:creationId xmlns:a16="http://schemas.microsoft.com/office/drawing/2014/main" id="{3FCC7D82-64BD-4A7F-AB93-8B987562FD79}"/>
              </a:ext>
            </a:extLst>
          </p:cNvPr>
          <p:cNvSpPr txBox="1">
            <a:spLocks noGrp="1"/>
          </p:cNvSpPr>
          <p:nvPr>
            <p:ph type="ctrTitle" hasCustomPrompt="1"/>
          </p:nvPr>
        </p:nvSpPr>
        <p:spPr>
          <a:xfrm>
            <a:off x="3138084" y="981381"/>
            <a:ext cx="3629400" cy="322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000" b="1">
                <a:solidFill>
                  <a:schemeClr val="bg1">
                    <a:lumMod val="20000"/>
                    <a:lumOff val="80000"/>
                  </a:schemeClr>
                </a:solidFill>
                <a:latin typeface="+mj-lt"/>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s-ES" dirty="0"/>
              <a:t>RECICLANDO MENTES</a:t>
            </a:r>
            <a:endParaRPr dirty="0"/>
          </a:p>
        </p:txBody>
      </p:sp>
      <p:sp>
        <p:nvSpPr>
          <p:cNvPr id="13" name="Google Shape;13;p2"/>
          <p:cNvSpPr/>
          <p:nvPr/>
        </p:nvSpPr>
        <p:spPr>
          <a:xfrm>
            <a:off x="3068155" y="3872629"/>
            <a:ext cx="1097700" cy="1097700"/>
          </a:xfrm>
          <a:prstGeom prst="ellipse">
            <a:avLst/>
          </a:prstGeom>
          <a:solidFill>
            <a:srgbClr val="337AB7">
              <a:alpha val="7882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1" name="Google Shape;21;p2"/>
          <p:cNvGrpSpPr/>
          <p:nvPr/>
        </p:nvGrpSpPr>
        <p:grpSpPr>
          <a:xfrm>
            <a:off x="3362582" y="4168937"/>
            <a:ext cx="508851" cy="478711"/>
            <a:chOff x="5972700" y="2330200"/>
            <a:chExt cx="411625" cy="387275"/>
          </a:xfrm>
        </p:grpSpPr>
        <p:sp>
          <p:nvSpPr>
            <p:cNvPr id="22" name="Google Shape;22;p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4" name="Google Shape;222;p9" descr="Imagen que contiene objeto, reloj, medidor&#10;&#10;Descripción generada automáticamente">
            <a:extLst>
              <a:ext uri="{FF2B5EF4-FFF2-40B4-BE49-F238E27FC236}">
                <a16:creationId xmlns:a16="http://schemas.microsoft.com/office/drawing/2014/main" id="{679068C6-F52C-47C0-BC33-31E48AB25762}"/>
              </a:ext>
            </a:extLst>
          </p:cNvPr>
          <p:cNvPicPr preferRelativeResize="0">
            <a:picLocks noChangeAspect="1"/>
          </p:cNvPicPr>
          <p:nvPr/>
        </p:nvPicPr>
        <p:blipFill rotWithShape="1">
          <a:blip r:embed="rId4">
            <a:alphaModFix/>
          </a:blip>
          <a:srcRect/>
          <a:stretch/>
        </p:blipFill>
        <p:spPr>
          <a:xfrm>
            <a:off x="4142159" y="1292461"/>
            <a:ext cx="1541095" cy="360000"/>
          </a:xfrm>
          <a:prstGeom prst="rect">
            <a:avLst/>
          </a:prstGeom>
          <a:noFill/>
          <a:ln>
            <a:noFill/>
          </a:ln>
        </p:spPr>
      </p:pic>
      <p:sp>
        <p:nvSpPr>
          <p:cNvPr id="11" name="Google Shape;11;p2"/>
          <p:cNvSpPr/>
          <p:nvPr/>
        </p:nvSpPr>
        <p:spPr>
          <a:xfrm>
            <a:off x="5791855" y="228600"/>
            <a:ext cx="1388100" cy="1388100"/>
          </a:xfrm>
          <a:prstGeom prst="ellipse">
            <a:avLst/>
          </a:prstGeom>
          <a:solidFill>
            <a:srgbClr val="F3712A">
              <a:alpha val="79608"/>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4" name="Google Shape;24;p2"/>
          <p:cNvGrpSpPr/>
          <p:nvPr/>
        </p:nvGrpSpPr>
        <p:grpSpPr>
          <a:xfrm>
            <a:off x="6223273" y="506559"/>
            <a:ext cx="524975" cy="832145"/>
            <a:chOff x="6718575" y="2318625"/>
            <a:chExt cx="256950" cy="407375"/>
          </a:xfrm>
        </p:grpSpPr>
        <p:sp>
          <p:nvSpPr>
            <p:cNvPr id="25" name="Google Shape;25;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6" name="Google Shape;26;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7" name="Google Shape;27;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 name="Google Shape;28;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9" name="Google Shape;29;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 name="Google Shape;30;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 name="Google Shape;31;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 name="Google Shape;32;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extLst>
      <p:ext uri="{BB962C8B-B14F-4D97-AF65-F5344CB8AC3E}">
        <p14:creationId xmlns:p14="http://schemas.microsoft.com/office/powerpoint/2010/main" val="4278041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A4CF58"/>
        </a:solidFill>
        <a:effectLst/>
      </p:bgPr>
    </p:bg>
    <p:spTree>
      <p:nvGrpSpPr>
        <p:cNvPr id="1" name="Shape 245"/>
        <p:cNvGrpSpPr/>
        <p:nvPr/>
      </p:nvGrpSpPr>
      <p:grpSpPr>
        <a:xfrm>
          <a:off x="0" y="0"/>
          <a:ext cx="0" cy="0"/>
          <a:chOff x="0" y="0"/>
          <a:chExt cx="0" cy="0"/>
        </a:xfrm>
      </p:grpSpPr>
      <p:sp>
        <p:nvSpPr>
          <p:cNvPr id="247" name="Google Shape;247;p10"/>
          <p:cNvSpPr/>
          <p:nvPr/>
        </p:nvSpPr>
        <p:spPr>
          <a:xfrm>
            <a:off x="-117275" y="847257"/>
            <a:ext cx="605400" cy="605400"/>
          </a:xfrm>
          <a:prstGeom prst="ellipse">
            <a:avLst/>
          </a:prstGeom>
          <a:solidFill>
            <a:srgbClr val="57B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0"/>
          <p:cNvSpPr/>
          <p:nvPr/>
        </p:nvSpPr>
        <p:spPr>
          <a:xfrm>
            <a:off x="217850" y="171250"/>
            <a:ext cx="1054200" cy="1054200"/>
          </a:xfrm>
          <a:prstGeom prst="ellipse">
            <a:avLst/>
          </a:prstGeom>
          <a:solidFill>
            <a:srgbClr val="F3712A">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0"/>
          <p:cNvSpPr/>
          <p:nvPr/>
        </p:nvSpPr>
        <p:spPr>
          <a:xfrm>
            <a:off x="1156976" y="-137274"/>
            <a:ext cx="398700" cy="398700"/>
          </a:xfrm>
          <a:prstGeom prst="ellipse">
            <a:avLst/>
          </a:prstGeom>
          <a:solidFill>
            <a:srgbClr val="337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0"/>
          <p:cNvSpPr/>
          <p:nvPr/>
        </p:nvSpPr>
        <p:spPr>
          <a:xfrm>
            <a:off x="1397225" y="337514"/>
            <a:ext cx="136800" cy="136800"/>
          </a:xfrm>
          <a:prstGeom prst="ellipse">
            <a:avLst/>
          </a:prstGeom>
          <a:solidFill>
            <a:srgbClr val="57B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0"/>
          <p:cNvSpPr/>
          <p:nvPr/>
        </p:nvSpPr>
        <p:spPr>
          <a:xfrm>
            <a:off x="488128" y="1334485"/>
            <a:ext cx="213000" cy="213000"/>
          </a:xfrm>
          <a:prstGeom prst="ellipse">
            <a:avLst/>
          </a:prstGeom>
          <a:solidFill>
            <a:srgbClr val="5F4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0"/>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 name="Google Shape;222;p9" descr="Imagen que contiene objeto, reloj, medidor&#10;&#10;Descripción generada automáticamente">
            <a:extLst>
              <a:ext uri="{FF2B5EF4-FFF2-40B4-BE49-F238E27FC236}">
                <a16:creationId xmlns:a16="http://schemas.microsoft.com/office/drawing/2014/main" id="{C9333373-BE80-443E-93B8-8754FFD2C7E5}"/>
              </a:ext>
            </a:extLst>
          </p:cNvPr>
          <p:cNvPicPr preferRelativeResize="0">
            <a:picLocks noChangeAspect="1"/>
          </p:cNvPicPr>
          <p:nvPr/>
        </p:nvPicPr>
        <p:blipFill rotWithShape="1">
          <a:blip r:embed="rId2">
            <a:alphaModFix/>
          </a:blip>
          <a:srcRect/>
          <a:stretch/>
        </p:blipFill>
        <p:spPr>
          <a:xfrm>
            <a:off x="7946065" y="4842212"/>
            <a:ext cx="1078768" cy="252000"/>
          </a:xfrm>
          <a:prstGeom prst="rect">
            <a:avLst/>
          </a:prstGeom>
          <a:noFill/>
          <a:ln>
            <a:noFill/>
          </a:ln>
        </p:spPr>
      </p:pic>
      <p:sp>
        <p:nvSpPr>
          <p:cNvPr id="9" name="Google Shape;430;p21">
            <a:extLst>
              <a:ext uri="{FF2B5EF4-FFF2-40B4-BE49-F238E27FC236}">
                <a16:creationId xmlns:a16="http://schemas.microsoft.com/office/drawing/2014/main" id="{A51E4191-4036-4FF6-8422-670B1E396104}"/>
              </a:ext>
            </a:extLst>
          </p:cNvPr>
          <p:cNvSpPr/>
          <p:nvPr/>
        </p:nvSpPr>
        <p:spPr>
          <a:xfrm>
            <a:off x="2483885" y="498834"/>
            <a:ext cx="4037417" cy="411348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0" name="Gráfico 9">
            <a:extLst>
              <a:ext uri="{FF2B5EF4-FFF2-40B4-BE49-F238E27FC236}">
                <a16:creationId xmlns:a16="http://schemas.microsoft.com/office/drawing/2014/main" id="{83B0E2C5-6FBB-4398-94BA-57E30AD76E51}"/>
              </a:ext>
            </a:extLst>
          </p:cNvPr>
          <p:cNvGraphicFramePr/>
          <p:nvPr>
            <p:extLst>
              <p:ext uri="{D42A27DB-BD31-4B8C-83A1-F6EECF244321}">
                <p14:modId xmlns:p14="http://schemas.microsoft.com/office/powerpoint/2010/main" val="3027517285"/>
              </p:ext>
            </p:extLst>
          </p:nvPr>
        </p:nvGraphicFramePr>
        <p:xfrm>
          <a:off x="2782186" y="1235170"/>
          <a:ext cx="3461452" cy="2565306"/>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10">
            <a:extLst>
              <a:ext uri="{FF2B5EF4-FFF2-40B4-BE49-F238E27FC236}">
                <a16:creationId xmlns:a16="http://schemas.microsoft.com/office/drawing/2014/main" id="{AD9DEB77-F933-4539-86D6-01320479AD75}"/>
              </a:ext>
            </a:extLst>
          </p:cNvPr>
          <p:cNvSpPr txBox="1"/>
          <p:nvPr/>
        </p:nvSpPr>
        <p:spPr>
          <a:xfrm>
            <a:off x="5581751" y="144344"/>
            <a:ext cx="3578751" cy="769441"/>
          </a:xfrm>
          <a:prstGeom prst="rect">
            <a:avLst/>
          </a:prstGeom>
          <a:noFill/>
        </p:spPr>
        <p:txBody>
          <a:bodyPr wrap="square" rtlCol="0">
            <a:spAutoFit/>
          </a:bodyPr>
          <a:lstStyle/>
          <a:p>
            <a:r>
              <a:rPr lang="es-ES" sz="4400" dirty="0"/>
              <a:t>EJEMPLO</a:t>
            </a:r>
          </a:p>
        </p:txBody>
      </p:sp>
    </p:spTree>
    <p:extLst>
      <p:ext uri="{BB962C8B-B14F-4D97-AF65-F5344CB8AC3E}">
        <p14:creationId xmlns:p14="http://schemas.microsoft.com/office/powerpoint/2010/main" val="1101157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A4CF58"/>
        </a:solidFill>
        <a:effectLst/>
      </p:bgPr>
    </p:bg>
    <p:spTree>
      <p:nvGrpSpPr>
        <p:cNvPr id="1" name="Shape 245"/>
        <p:cNvGrpSpPr/>
        <p:nvPr/>
      </p:nvGrpSpPr>
      <p:grpSpPr>
        <a:xfrm>
          <a:off x="0" y="0"/>
          <a:ext cx="0" cy="0"/>
          <a:chOff x="0" y="0"/>
          <a:chExt cx="0" cy="0"/>
        </a:xfrm>
      </p:grpSpPr>
      <p:sp>
        <p:nvSpPr>
          <p:cNvPr id="247" name="Google Shape;247;p10"/>
          <p:cNvSpPr/>
          <p:nvPr/>
        </p:nvSpPr>
        <p:spPr>
          <a:xfrm>
            <a:off x="-117275" y="847257"/>
            <a:ext cx="605400" cy="605400"/>
          </a:xfrm>
          <a:prstGeom prst="ellipse">
            <a:avLst/>
          </a:prstGeom>
          <a:solidFill>
            <a:srgbClr val="57B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0"/>
          <p:cNvSpPr/>
          <p:nvPr/>
        </p:nvSpPr>
        <p:spPr>
          <a:xfrm>
            <a:off x="217850" y="171250"/>
            <a:ext cx="1054200" cy="1054200"/>
          </a:xfrm>
          <a:prstGeom prst="ellipse">
            <a:avLst/>
          </a:prstGeom>
          <a:solidFill>
            <a:srgbClr val="F3712A">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0"/>
          <p:cNvSpPr/>
          <p:nvPr/>
        </p:nvSpPr>
        <p:spPr>
          <a:xfrm>
            <a:off x="1156976" y="-137274"/>
            <a:ext cx="398700" cy="398700"/>
          </a:xfrm>
          <a:prstGeom prst="ellipse">
            <a:avLst/>
          </a:prstGeom>
          <a:solidFill>
            <a:srgbClr val="337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0"/>
          <p:cNvSpPr/>
          <p:nvPr/>
        </p:nvSpPr>
        <p:spPr>
          <a:xfrm>
            <a:off x="1397225" y="337514"/>
            <a:ext cx="136800" cy="136800"/>
          </a:xfrm>
          <a:prstGeom prst="ellipse">
            <a:avLst/>
          </a:prstGeom>
          <a:solidFill>
            <a:srgbClr val="FFFFFF">
              <a:alpha val="6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0"/>
          <p:cNvSpPr/>
          <p:nvPr/>
        </p:nvSpPr>
        <p:spPr>
          <a:xfrm>
            <a:off x="488128" y="1334485"/>
            <a:ext cx="213000" cy="213000"/>
          </a:xfrm>
          <a:prstGeom prst="ellipse">
            <a:avLst/>
          </a:prstGeom>
          <a:solidFill>
            <a:srgbClr val="5F4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0"/>
          <p:cNvSpPr/>
          <p:nvPr/>
        </p:nvSpPr>
        <p:spPr>
          <a:xfrm>
            <a:off x="292893" y="1362786"/>
            <a:ext cx="59295" cy="87394"/>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 name="Google Shape;222;p9" descr="Imagen que contiene objeto, reloj, medidor&#10;&#10;Descripción generada automáticamente">
            <a:extLst>
              <a:ext uri="{FF2B5EF4-FFF2-40B4-BE49-F238E27FC236}">
                <a16:creationId xmlns:a16="http://schemas.microsoft.com/office/drawing/2014/main" id="{C9333373-BE80-443E-93B8-8754FFD2C7E5}"/>
              </a:ext>
            </a:extLst>
          </p:cNvPr>
          <p:cNvPicPr preferRelativeResize="0">
            <a:picLocks noChangeAspect="1"/>
          </p:cNvPicPr>
          <p:nvPr/>
        </p:nvPicPr>
        <p:blipFill rotWithShape="1">
          <a:blip r:embed="rId2">
            <a:alphaModFix/>
          </a:blip>
          <a:srcRect/>
          <a:stretch/>
        </p:blipFill>
        <p:spPr>
          <a:xfrm>
            <a:off x="7946065" y="4842212"/>
            <a:ext cx="1078768" cy="252000"/>
          </a:xfrm>
          <a:prstGeom prst="rect">
            <a:avLst/>
          </a:prstGeom>
          <a:noFill/>
          <a:ln>
            <a:noFill/>
          </a:ln>
        </p:spPr>
      </p:pic>
      <p:sp>
        <p:nvSpPr>
          <p:cNvPr id="9" name="Google Shape;430;p21">
            <a:extLst>
              <a:ext uri="{FF2B5EF4-FFF2-40B4-BE49-F238E27FC236}">
                <a16:creationId xmlns:a16="http://schemas.microsoft.com/office/drawing/2014/main" id="{A51E4191-4036-4FF6-8422-670B1E396104}"/>
              </a:ext>
            </a:extLst>
          </p:cNvPr>
          <p:cNvSpPr/>
          <p:nvPr/>
        </p:nvSpPr>
        <p:spPr>
          <a:xfrm>
            <a:off x="2483885" y="498834"/>
            <a:ext cx="4037417" cy="411348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97243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5F4E90"/>
        </a:solidFill>
        <a:effectLst/>
      </p:bgPr>
    </p:bg>
    <p:spTree>
      <p:nvGrpSpPr>
        <p:cNvPr id="1" name="Shape 245"/>
        <p:cNvGrpSpPr/>
        <p:nvPr/>
      </p:nvGrpSpPr>
      <p:grpSpPr>
        <a:xfrm>
          <a:off x="0" y="0"/>
          <a:ext cx="0" cy="0"/>
          <a:chOff x="0" y="0"/>
          <a:chExt cx="0" cy="0"/>
        </a:xfrm>
      </p:grpSpPr>
      <p:sp>
        <p:nvSpPr>
          <p:cNvPr id="247" name="Google Shape;247;p10"/>
          <p:cNvSpPr/>
          <p:nvPr/>
        </p:nvSpPr>
        <p:spPr>
          <a:xfrm>
            <a:off x="-117275" y="847257"/>
            <a:ext cx="605400" cy="605400"/>
          </a:xfrm>
          <a:prstGeom prst="ellipse">
            <a:avLst/>
          </a:prstGeom>
          <a:solidFill>
            <a:srgbClr val="57B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0"/>
          <p:cNvSpPr/>
          <p:nvPr/>
        </p:nvSpPr>
        <p:spPr>
          <a:xfrm>
            <a:off x="217850" y="171250"/>
            <a:ext cx="1054200" cy="1054200"/>
          </a:xfrm>
          <a:prstGeom prst="ellipse">
            <a:avLst/>
          </a:prstGeom>
          <a:solidFill>
            <a:srgbClr val="F3712A">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0"/>
          <p:cNvSpPr/>
          <p:nvPr/>
        </p:nvSpPr>
        <p:spPr>
          <a:xfrm>
            <a:off x="1156976" y="-137274"/>
            <a:ext cx="398700" cy="398700"/>
          </a:xfrm>
          <a:prstGeom prst="ellipse">
            <a:avLst/>
          </a:prstGeom>
          <a:solidFill>
            <a:srgbClr val="337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0"/>
          <p:cNvSpPr/>
          <p:nvPr/>
        </p:nvSpPr>
        <p:spPr>
          <a:xfrm>
            <a:off x="1397225" y="337514"/>
            <a:ext cx="136800" cy="1368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0"/>
          <p:cNvSpPr/>
          <p:nvPr/>
        </p:nvSpPr>
        <p:spPr>
          <a:xfrm>
            <a:off x="488128" y="1334485"/>
            <a:ext cx="213000" cy="213000"/>
          </a:xfrm>
          <a:prstGeom prst="ellipse">
            <a:avLst/>
          </a:prstGeom>
          <a:solidFill>
            <a:srgbClr val="5F4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0"/>
          <p:cNvSpPr/>
          <p:nvPr/>
        </p:nvSpPr>
        <p:spPr>
          <a:xfrm>
            <a:off x="292893" y="1362786"/>
            <a:ext cx="59295" cy="87394"/>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 name="Google Shape;222;p9" descr="Imagen que contiene objeto, reloj, medidor&#10;&#10;Descripción generada automáticamente">
            <a:extLst>
              <a:ext uri="{FF2B5EF4-FFF2-40B4-BE49-F238E27FC236}">
                <a16:creationId xmlns:a16="http://schemas.microsoft.com/office/drawing/2014/main" id="{C9333373-BE80-443E-93B8-8754FFD2C7E5}"/>
              </a:ext>
            </a:extLst>
          </p:cNvPr>
          <p:cNvPicPr preferRelativeResize="0">
            <a:picLocks noChangeAspect="1"/>
          </p:cNvPicPr>
          <p:nvPr/>
        </p:nvPicPr>
        <p:blipFill rotWithShape="1">
          <a:blip r:embed="rId2">
            <a:alphaModFix/>
          </a:blip>
          <a:srcRect/>
          <a:stretch/>
        </p:blipFill>
        <p:spPr>
          <a:xfrm>
            <a:off x="7946065" y="4842212"/>
            <a:ext cx="1078768" cy="252000"/>
          </a:xfrm>
          <a:prstGeom prst="rect">
            <a:avLst/>
          </a:prstGeom>
          <a:noFill/>
          <a:ln>
            <a:noFill/>
          </a:ln>
        </p:spPr>
      </p:pic>
      <p:sp>
        <p:nvSpPr>
          <p:cNvPr id="9" name="Google Shape;430;p21">
            <a:extLst>
              <a:ext uri="{FF2B5EF4-FFF2-40B4-BE49-F238E27FC236}">
                <a16:creationId xmlns:a16="http://schemas.microsoft.com/office/drawing/2014/main" id="{A51E4191-4036-4FF6-8422-670B1E396104}"/>
              </a:ext>
            </a:extLst>
          </p:cNvPr>
          <p:cNvSpPr/>
          <p:nvPr/>
        </p:nvSpPr>
        <p:spPr>
          <a:xfrm>
            <a:off x="2483885" y="498834"/>
            <a:ext cx="4037417" cy="411348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20409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337AB7"/>
        </a:solidFill>
        <a:effectLst/>
      </p:bgPr>
    </p:bg>
    <p:spTree>
      <p:nvGrpSpPr>
        <p:cNvPr id="1" name="Shape 245"/>
        <p:cNvGrpSpPr/>
        <p:nvPr/>
      </p:nvGrpSpPr>
      <p:grpSpPr>
        <a:xfrm>
          <a:off x="0" y="0"/>
          <a:ext cx="0" cy="0"/>
          <a:chOff x="0" y="0"/>
          <a:chExt cx="0" cy="0"/>
        </a:xfrm>
      </p:grpSpPr>
      <p:sp>
        <p:nvSpPr>
          <p:cNvPr id="247" name="Google Shape;247;p10"/>
          <p:cNvSpPr/>
          <p:nvPr/>
        </p:nvSpPr>
        <p:spPr>
          <a:xfrm>
            <a:off x="-117275" y="847257"/>
            <a:ext cx="605400" cy="605400"/>
          </a:xfrm>
          <a:prstGeom prst="ellipse">
            <a:avLst/>
          </a:prstGeom>
          <a:solidFill>
            <a:srgbClr val="57B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0"/>
          <p:cNvSpPr/>
          <p:nvPr/>
        </p:nvSpPr>
        <p:spPr>
          <a:xfrm>
            <a:off x="217850" y="171250"/>
            <a:ext cx="1054200" cy="1054200"/>
          </a:xfrm>
          <a:prstGeom prst="ellipse">
            <a:avLst/>
          </a:prstGeom>
          <a:solidFill>
            <a:srgbClr val="F3712A">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0"/>
          <p:cNvSpPr/>
          <p:nvPr/>
        </p:nvSpPr>
        <p:spPr>
          <a:xfrm>
            <a:off x="1156976" y="-137274"/>
            <a:ext cx="398700" cy="398700"/>
          </a:xfrm>
          <a:prstGeom prst="ellipse">
            <a:avLst/>
          </a:prstGeom>
          <a:solidFill>
            <a:srgbClr val="A4C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0"/>
          <p:cNvSpPr/>
          <p:nvPr/>
        </p:nvSpPr>
        <p:spPr>
          <a:xfrm>
            <a:off x="1397225" y="337514"/>
            <a:ext cx="136800" cy="1368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0"/>
          <p:cNvSpPr/>
          <p:nvPr/>
        </p:nvSpPr>
        <p:spPr>
          <a:xfrm>
            <a:off x="488128" y="1334485"/>
            <a:ext cx="213000" cy="213000"/>
          </a:xfrm>
          <a:prstGeom prst="ellipse">
            <a:avLst/>
          </a:prstGeom>
          <a:solidFill>
            <a:srgbClr val="5F4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0"/>
          <p:cNvSpPr/>
          <p:nvPr/>
        </p:nvSpPr>
        <p:spPr>
          <a:xfrm>
            <a:off x="292893" y="1362786"/>
            <a:ext cx="59295" cy="87394"/>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 name="Google Shape;222;p9" descr="Imagen que contiene objeto, reloj, medidor&#10;&#10;Descripción generada automáticamente">
            <a:extLst>
              <a:ext uri="{FF2B5EF4-FFF2-40B4-BE49-F238E27FC236}">
                <a16:creationId xmlns:a16="http://schemas.microsoft.com/office/drawing/2014/main" id="{C9333373-BE80-443E-93B8-8754FFD2C7E5}"/>
              </a:ext>
            </a:extLst>
          </p:cNvPr>
          <p:cNvPicPr preferRelativeResize="0">
            <a:picLocks noChangeAspect="1"/>
          </p:cNvPicPr>
          <p:nvPr/>
        </p:nvPicPr>
        <p:blipFill rotWithShape="1">
          <a:blip r:embed="rId2">
            <a:alphaModFix/>
          </a:blip>
          <a:srcRect/>
          <a:stretch/>
        </p:blipFill>
        <p:spPr>
          <a:xfrm>
            <a:off x="7946065" y="4842212"/>
            <a:ext cx="1078768" cy="252000"/>
          </a:xfrm>
          <a:prstGeom prst="rect">
            <a:avLst/>
          </a:prstGeom>
          <a:noFill/>
          <a:ln>
            <a:noFill/>
          </a:ln>
        </p:spPr>
      </p:pic>
      <p:sp>
        <p:nvSpPr>
          <p:cNvPr id="9" name="Google Shape;430;p21">
            <a:extLst>
              <a:ext uri="{FF2B5EF4-FFF2-40B4-BE49-F238E27FC236}">
                <a16:creationId xmlns:a16="http://schemas.microsoft.com/office/drawing/2014/main" id="{A51E4191-4036-4FF6-8422-670B1E396104}"/>
              </a:ext>
            </a:extLst>
          </p:cNvPr>
          <p:cNvSpPr/>
          <p:nvPr/>
        </p:nvSpPr>
        <p:spPr>
          <a:xfrm>
            <a:off x="2483885" y="498834"/>
            <a:ext cx="4037417" cy="411348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59876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F3712A"/>
        </a:solidFill>
        <a:effectLst/>
      </p:bgPr>
    </p:bg>
    <p:spTree>
      <p:nvGrpSpPr>
        <p:cNvPr id="1" name="Shape 245"/>
        <p:cNvGrpSpPr/>
        <p:nvPr/>
      </p:nvGrpSpPr>
      <p:grpSpPr>
        <a:xfrm>
          <a:off x="0" y="0"/>
          <a:ext cx="0" cy="0"/>
          <a:chOff x="0" y="0"/>
          <a:chExt cx="0" cy="0"/>
        </a:xfrm>
      </p:grpSpPr>
      <p:sp>
        <p:nvSpPr>
          <p:cNvPr id="247" name="Google Shape;247;p10"/>
          <p:cNvSpPr/>
          <p:nvPr/>
        </p:nvSpPr>
        <p:spPr>
          <a:xfrm>
            <a:off x="-117275" y="847257"/>
            <a:ext cx="605400" cy="605400"/>
          </a:xfrm>
          <a:prstGeom prst="ellipse">
            <a:avLst/>
          </a:prstGeom>
          <a:solidFill>
            <a:srgbClr val="337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0"/>
          <p:cNvSpPr/>
          <p:nvPr/>
        </p:nvSpPr>
        <p:spPr>
          <a:xfrm>
            <a:off x="217850" y="171250"/>
            <a:ext cx="1054200" cy="1054200"/>
          </a:xfrm>
          <a:prstGeom prst="ellipse">
            <a:avLst/>
          </a:prstGeom>
          <a:solidFill>
            <a:srgbClr val="57B947">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0"/>
          <p:cNvSpPr/>
          <p:nvPr/>
        </p:nvSpPr>
        <p:spPr>
          <a:xfrm>
            <a:off x="1156976" y="-137274"/>
            <a:ext cx="398700" cy="398700"/>
          </a:xfrm>
          <a:prstGeom prst="ellipse">
            <a:avLst/>
          </a:prstGeom>
          <a:solidFill>
            <a:srgbClr val="A4C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0"/>
          <p:cNvSpPr/>
          <p:nvPr/>
        </p:nvSpPr>
        <p:spPr>
          <a:xfrm>
            <a:off x="1397225" y="337514"/>
            <a:ext cx="136800" cy="1368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0"/>
          <p:cNvSpPr/>
          <p:nvPr/>
        </p:nvSpPr>
        <p:spPr>
          <a:xfrm>
            <a:off x="488128" y="1334485"/>
            <a:ext cx="213000" cy="213000"/>
          </a:xfrm>
          <a:prstGeom prst="ellipse">
            <a:avLst/>
          </a:prstGeom>
          <a:solidFill>
            <a:srgbClr val="5F4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0"/>
          <p:cNvSpPr/>
          <p:nvPr/>
        </p:nvSpPr>
        <p:spPr>
          <a:xfrm>
            <a:off x="292893" y="1362786"/>
            <a:ext cx="59295" cy="87394"/>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 name="Google Shape;222;p9" descr="Imagen que contiene objeto, reloj, medidor&#10;&#10;Descripción generada automáticamente">
            <a:extLst>
              <a:ext uri="{FF2B5EF4-FFF2-40B4-BE49-F238E27FC236}">
                <a16:creationId xmlns:a16="http://schemas.microsoft.com/office/drawing/2014/main" id="{C9333373-BE80-443E-93B8-8754FFD2C7E5}"/>
              </a:ext>
            </a:extLst>
          </p:cNvPr>
          <p:cNvPicPr preferRelativeResize="0">
            <a:picLocks noChangeAspect="1"/>
          </p:cNvPicPr>
          <p:nvPr/>
        </p:nvPicPr>
        <p:blipFill rotWithShape="1">
          <a:blip r:embed="rId2">
            <a:alphaModFix/>
          </a:blip>
          <a:srcRect/>
          <a:stretch/>
        </p:blipFill>
        <p:spPr>
          <a:xfrm>
            <a:off x="7946065" y="4842212"/>
            <a:ext cx="1078768" cy="252000"/>
          </a:xfrm>
          <a:prstGeom prst="rect">
            <a:avLst/>
          </a:prstGeom>
          <a:noFill/>
          <a:ln>
            <a:noFill/>
          </a:ln>
        </p:spPr>
      </p:pic>
      <p:sp>
        <p:nvSpPr>
          <p:cNvPr id="9" name="Google Shape;430;p21">
            <a:extLst>
              <a:ext uri="{FF2B5EF4-FFF2-40B4-BE49-F238E27FC236}">
                <a16:creationId xmlns:a16="http://schemas.microsoft.com/office/drawing/2014/main" id="{A51E4191-4036-4FF6-8422-670B1E396104}"/>
              </a:ext>
            </a:extLst>
          </p:cNvPr>
          <p:cNvSpPr/>
          <p:nvPr/>
        </p:nvSpPr>
        <p:spPr>
          <a:xfrm>
            <a:off x="2483885" y="498834"/>
            <a:ext cx="4037417" cy="411348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96798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57B947"/>
        </a:solidFill>
        <a:effectLst/>
      </p:bgPr>
    </p:bg>
    <p:spTree>
      <p:nvGrpSpPr>
        <p:cNvPr id="1" name="Shape 245"/>
        <p:cNvGrpSpPr/>
        <p:nvPr/>
      </p:nvGrpSpPr>
      <p:grpSpPr>
        <a:xfrm>
          <a:off x="0" y="0"/>
          <a:ext cx="0" cy="0"/>
          <a:chOff x="0" y="0"/>
          <a:chExt cx="0" cy="0"/>
        </a:xfrm>
      </p:grpSpPr>
      <p:sp>
        <p:nvSpPr>
          <p:cNvPr id="247" name="Google Shape;247;p10"/>
          <p:cNvSpPr/>
          <p:nvPr/>
        </p:nvSpPr>
        <p:spPr>
          <a:xfrm>
            <a:off x="-117275" y="847257"/>
            <a:ext cx="605400" cy="605400"/>
          </a:xfrm>
          <a:prstGeom prst="ellipse">
            <a:avLst/>
          </a:prstGeom>
          <a:solidFill>
            <a:srgbClr val="337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0"/>
          <p:cNvSpPr/>
          <p:nvPr/>
        </p:nvSpPr>
        <p:spPr>
          <a:xfrm>
            <a:off x="174028" y="192681"/>
            <a:ext cx="1054200" cy="1054200"/>
          </a:xfrm>
          <a:prstGeom prst="ellipse">
            <a:avLst/>
          </a:prstGeom>
          <a:solidFill>
            <a:srgbClr val="F3712A">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0"/>
          <p:cNvSpPr/>
          <p:nvPr/>
        </p:nvSpPr>
        <p:spPr>
          <a:xfrm>
            <a:off x="1156976" y="-137274"/>
            <a:ext cx="398700" cy="398700"/>
          </a:xfrm>
          <a:prstGeom prst="ellipse">
            <a:avLst/>
          </a:prstGeom>
          <a:solidFill>
            <a:srgbClr val="A4C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0"/>
          <p:cNvSpPr/>
          <p:nvPr/>
        </p:nvSpPr>
        <p:spPr>
          <a:xfrm>
            <a:off x="1397225" y="337514"/>
            <a:ext cx="136800" cy="1368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0"/>
          <p:cNvSpPr/>
          <p:nvPr/>
        </p:nvSpPr>
        <p:spPr>
          <a:xfrm>
            <a:off x="488128" y="1334485"/>
            <a:ext cx="213000" cy="213000"/>
          </a:xfrm>
          <a:prstGeom prst="ellipse">
            <a:avLst/>
          </a:prstGeom>
          <a:solidFill>
            <a:srgbClr val="5F4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0"/>
          <p:cNvSpPr/>
          <p:nvPr/>
        </p:nvSpPr>
        <p:spPr>
          <a:xfrm>
            <a:off x="292893" y="1362786"/>
            <a:ext cx="59295" cy="87394"/>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 name="Google Shape;222;p9" descr="Imagen que contiene objeto, reloj, medidor&#10;&#10;Descripción generada automáticamente">
            <a:extLst>
              <a:ext uri="{FF2B5EF4-FFF2-40B4-BE49-F238E27FC236}">
                <a16:creationId xmlns:a16="http://schemas.microsoft.com/office/drawing/2014/main" id="{C9333373-BE80-443E-93B8-8754FFD2C7E5}"/>
              </a:ext>
            </a:extLst>
          </p:cNvPr>
          <p:cNvPicPr preferRelativeResize="0">
            <a:picLocks noChangeAspect="1"/>
          </p:cNvPicPr>
          <p:nvPr/>
        </p:nvPicPr>
        <p:blipFill rotWithShape="1">
          <a:blip r:embed="rId2">
            <a:alphaModFix/>
          </a:blip>
          <a:srcRect/>
          <a:stretch/>
        </p:blipFill>
        <p:spPr>
          <a:xfrm>
            <a:off x="7946065" y="4842212"/>
            <a:ext cx="1078768" cy="252000"/>
          </a:xfrm>
          <a:prstGeom prst="rect">
            <a:avLst/>
          </a:prstGeom>
          <a:noFill/>
          <a:ln>
            <a:noFill/>
          </a:ln>
        </p:spPr>
      </p:pic>
      <p:sp>
        <p:nvSpPr>
          <p:cNvPr id="9" name="Google Shape;430;p21">
            <a:extLst>
              <a:ext uri="{FF2B5EF4-FFF2-40B4-BE49-F238E27FC236}">
                <a16:creationId xmlns:a16="http://schemas.microsoft.com/office/drawing/2014/main" id="{A51E4191-4036-4FF6-8422-670B1E396104}"/>
              </a:ext>
            </a:extLst>
          </p:cNvPr>
          <p:cNvSpPr/>
          <p:nvPr/>
        </p:nvSpPr>
        <p:spPr>
          <a:xfrm>
            <a:off x="2483885" y="498834"/>
            <a:ext cx="4037417" cy="411348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37089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aption" preserve="1">
  <p:cSld name="1_Caption">
    <p:bg>
      <p:bgPr>
        <a:solidFill>
          <a:srgbClr val="FFFFFF"/>
        </a:solidFill>
        <a:effectLst/>
      </p:bgPr>
    </p:bg>
    <p:spTree>
      <p:nvGrpSpPr>
        <p:cNvPr id="1" name="Shape 219"/>
        <p:cNvGrpSpPr/>
        <p:nvPr/>
      </p:nvGrpSpPr>
      <p:grpSpPr>
        <a:xfrm>
          <a:off x="0" y="0"/>
          <a:ext cx="0" cy="0"/>
          <a:chOff x="0" y="0"/>
          <a:chExt cx="0" cy="0"/>
        </a:xfrm>
      </p:grpSpPr>
      <p:sp>
        <p:nvSpPr>
          <p:cNvPr id="10" name="Google Shape;191;p8">
            <a:extLst>
              <a:ext uri="{FF2B5EF4-FFF2-40B4-BE49-F238E27FC236}">
                <a16:creationId xmlns:a16="http://schemas.microsoft.com/office/drawing/2014/main" id="{63E3A40B-2DDB-46CA-B946-53D84918BBDD}"/>
              </a:ext>
            </a:extLst>
          </p:cNvPr>
          <p:cNvSpPr/>
          <p:nvPr/>
        </p:nvSpPr>
        <p:spPr>
          <a:xfrm>
            <a:off x="477317" y="407100"/>
            <a:ext cx="8329800" cy="4329300"/>
          </a:xfrm>
          <a:prstGeom prst="rect">
            <a:avLst/>
          </a:prstGeom>
          <a:solidFill>
            <a:srgbClr val="E2D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222;p9"/>
          <p:cNvSpPr>
            <a:spLocks noChangeAspect="1"/>
          </p:cNvSpPr>
          <p:nvPr/>
        </p:nvSpPr>
        <p:spPr>
          <a:xfrm>
            <a:off x="145922" y="177969"/>
            <a:ext cx="2700000" cy="2700000"/>
          </a:xfrm>
          <a:prstGeom prst="ellipse">
            <a:avLst/>
          </a:prstGeom>
          <a:solidFill>
            <a:srgbClr val="57B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224;p9"/>
          <p:cNvSpPr/>
          <p:nvPr/>
        </p:nvSpPr>
        <p:spPr>
          <a:xfrm>
            <a:off x="2614148" y="1267488"/>
            <a:ext cx="336900" cy="336900"/>
          </a:xfrm>
          <a:prstGeom prst="ellipse">
            <a:avLst/>
          </a:prstGeom>
          <a:solidFill>
            <a:srgbClr val="337AB7">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1979913" y="43796"/>
            <a:ext cx="213000" cy="213000"/>
          </a:xfrm>
          <a:prstGeom prst="ellipse">
            <a:avLst/>
          </a:prstGeom>
          <a:solidFill>
            <a:srgbClr val="5F4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a:spLocks noChangeAspect="1"/>
          </p:cNvSpPr>
          <p:nvPr/>
        </p:nvSpPr>
        <p:spPr>
          <a:xfrm>
            <a:off x="1916620" y="177969"/>
            <a:ext cx="1080000" cy="1080000"/>
          </a:xfrm>
          <a:prstGeom prst="ellipse">
            <a:avLst/>
          </a:prstGeom>
          <a:solidFill>
            <a:srgbClr val="FF9755">
              <a:alpha val="91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 name="Google Shape;222;p9" descr="Imagen que contiene objeto, reloj, medidor&#10;&#10;Descripción generada automáticamente">
            <a:extLst>
              <a:ext uri="{FF2B5EF4-FFF2-40B4-BE49-F238E27FC236}">
                <a16:creationId xmlns:a16="http://schemas.microsoft.com/office/drawing/2014/main" id="{9CE0D87B-7F34-4D9D-86D5-7C94AA14274A}"/>
              </a:ext>
            </a:extLst>
          </p:cNvPr>
          <p:cNvPicPr preferRelativeResize="0">
            <a:picLocks noChangeAspect="1"/>
          </p:cNvPicPr>
          <p:nvPr/>
        </p:nvPicPr>
        <p:blipFill rotWithShape="1">
          <a:blip r:embed="rId2">
            <a:alphaModFix/>
          </a:blip>
          <a:srcRect/>
          <a:stretch/>
        </p:blipFill>
        <p:spPr>
          <a:xfrm>
            <a:off x="7946065" y="4835124"/>
            <a:ext cx="1078768" cy="252000"/>
          </a:xfrm>
          <a:prstGeom prst="rect">
            <a:avLst/>
          </a:prstGeom>
          <a:noFill/>
          <a:ln>
            <a:noFill/>
          </a:ln>
        </p:spPr>
      </p:pic>
      <p:sp>
        <p:nvSpPr>
          <p:cNvPr id="7" name="Google Shape;468;p24">
            <a:extLst>
              <a:ext uri="{FF2B5EF4-FFF2-40B4-BE49-F238E27FC236}">
                <a16:creationId xmlns:a16="http://schemas.microsoft.com/office/drawing/2014/main" id="{D17F034B-24D1-4695-A46D-5DB91B07BD67}"/>
              </a:ext>
            </a:extLst>
          </p:cNvPr>
          <p:cNvSpPr txBox="1">
            <a:spLocks noGrp="1"/>
          </p:cNvSpPr>
          <p:nvPr>
            <p:ph type="body" idx="1" hasCustomPrompt="1"/>
          </p:nvPr>
        </p:nvSpPr>
        <p:spPr>
          <a:xfrm>
            <a:off x="477317" y="3619943"/>
            <a:ext cx="3621211" cy="896961"/>
          </a:xfrm>
          <a:prstGeom prst="rect">
            <a:avLst/>
          </a:prstGeom>
        </p:spPr>
        <p:txBody>
          <a:bodyPr spcFirstLastPara="1" wrap="square" lIns="91425" tIns="91425" rIns="91425" bIns="91425" anchor="t" anchorCtr="0">
            <a:noAutofit/>
          </a:bodyPr>
          <a:lstStyle>
            <a:lvl1pPr>
              <a:defRPr sz="1200" i="1">
                <a:solidFill>
                  <a:srgbClr val="777777"/>
                </a:solidFill>
                <a:latin typeface="Avenir Book" panose="02000503020000020003" pitchFamily="2" charset="0"/>
              </a:defRPr>
            </a:lvl1pPr>
          </a:lstStyle>
          <a:p>
            <a:pPr marL="0" lvl="0" indent="0" algn="r" rtl="0">
              <a:spcBef>
                <a:spcPts val="600"/>
              </a:spcBef>
              <a:spcAft>
                <a:spcPts val="1000"/>
              </a:spcAft>
              <a:buNone/>
            </a:pPr>
            <a:r>
              <a:rPr lang="es-ES" sz="1400" dirty="0"/>
              <a:t>Concepto o pie de foto descriptivo. </a:t>
            </a:r>
            <a:br>
              <a:rPr lang="es-ES" sz="1400" dirty="0"/>
            </a:br>
            <a:r>
              <a:rPr lang="es-ES" sz="1400" dirty="0"/>
              <a:t>Se puede poner tanto texto como se desee, reduciendo cuerpos.</a:t>
            </a:r>
            <a:endParaRPr sz="1400" dirty="0"/>
          </a:p>
        </p:txBody>
      </p:sp>
      <p:pic>
        <p:nvPicPr>
          <p:cNvPr id="8" name="Google Shape;469;p24">
            <a:extLst>
              <a:ext uri="{FF2B5EF4-FFF2-40B4-BE49-F238E27FC236}">
                <a16:creationId xmlns:a16="http://schemas.microsoft.com/office/drawing/2014/main" id="{C777139E-6C23-4376-B085-D76434394115}"/>
              </a:ext>
            </a:extLst>
          </p:cNvPr>
          <p:cNvPicPr preferRelativeResize="0"/>
          <p:nvPr/>
        </p:nvPicPr>
        <p:blipFill>
          <a:blip r:embed="rId3"/>
          <a:srcRect/>
          <a:stretch/>
        </p:blipFill>
        <p:spPr>
          <a:xfrm>
            <a:off x="3711533" y="139111"/>
            <a:ext cx="5199069" cy="4840038"/>
          </a:xfrm>
          <a:prstGeom prst="ellipse">
            <a:avLst/>
          </a:prstGeom>
          <a:noFill/>
          <a:ln>
            <a:noFill/>
          </a:ln>
          <a:effectLst>
            <a:outerShdw blurRad="50800" dist="38100" dir="5400000" algn="t" rotWithShape="0">
              <a:prstClr val="black">
                <a:alpha val="40000"/>
              </a:prstClr>
            </a:outerShdw>
          </a:effectLst>
        </p:spPr>
      </p:pic>
      <p:sp>
        <p:nvSpPr>
          <p:cNvPr id="9" name="Google Shape;467;p24">
            <a:extLst>
              <a:ext uri="{FF2B5EF4-FFF2-40B4-BE49-F238E27FC236}">
                <a16:creationId xmlns:a16="http://schemas.microsoft.com/office/drawing/2014/main" id="{3EA41787-F2B5-4776-B39E-B47353E0B310}"/>
              </a:ext>
            </a:extLst>
          </p:cNvPr>
          <p:cNvSpPr txBox="1">
            <a:spLocks noGrp="1"/>
          </p:cNvSpPr>
          <p:nvPr>
            <p:ph type="title" hasCustomPrompt="1"/>
          </p:nvPr>
        </p:nvSpPr>
        <p:spPr>
          <a:xfrm>
            <a:off x="424922" y="139111"/>
            <a:ext cx="2142000" cy="2630400"/>
          </a:xfrm>
          <a:prstGeom prst="rect">
            <a:avLst/>
          </a:prstGeom>
        </p:spPr>
        <p:txBody>
          <a:bodyPr spcFirstLastPara="1" wrap="square" lIns="91425" tIns="91425" rIns="91425" bIns="91425" anchor="ctr" anchorCtr="0">
            <a:noAutofit/>
          </a:bodyPr>
          <a:lstStyle>
            <a:lvl1pPr>
              <a:defRPr sz="1800">
                <a:solidFill>
                  <a:srgbClr val="FFFFFF"/>
                </a:solidFill>
              </a:defRPr>
            </a:lvl1pPr>
          </a:lstStyle>
          <a:p>
            <a:pPr marL="0" lvl="0" indent="0" algn="ctr" rtl="0">
              <a:spcBef>
                <a:spcPts val="0"/>
              </a:spcBef>
              <a:spcAft>
                <a:spcPts val="0"/>
              </a:spcAft>
              <a:buNone/>
            </a:pPr>
            <a:r>
              <a:rPr lang="es-ES" b="1" dirty="0">
                <a:latin typeface="Lato Black" panose="020F0502020204030203" pitchFamily="34" charset="0"/>
                <a:ea typeface="Lato Black" panose="020F0502020204030203" pitchFamily="34" charset="0"/>
                <a:cs typeface="Lato Black" panose="020F0502020204030203" pitchFamily="34" charset="0"/>
              </a:rPr>
              <a:t>MI PREGUNTA?</a:t>
            </a:r>
            <a:br>
              <a:rPr lang="es-ES" b="1" dirty="0">
                <a:latin typeface="Lato Black" panose="020F0502020204030203" pitchFamily="34" charset="0"/>
                <a:ea typeface="Lato Black" panose="020F0502020204030203" pitchFamily="34" charset="0"/>
                <a:cs typeface="Lato Black" panose="020F0502020204030203" pitchFamily="34" charset="0"/>
              </a:rPr>
            </a:br>
            <a:r>
              <a:rPr lang="es-ES" sz="1400" dirty="0">
                <a:latin typeface="Lato Light" panose="020F0502020204030203" pitchFamily="34" charset="0"/>
                <a:ea typeface="Lato Light" panose="020F0502020204030203" pitchFamily="34" charset="0"/>
                <a:cs typeface="Lato Light" panose="020F0502020204030203" pitchFamily="34" charset="0"/>
              </a:rPr>
              <a:t>Por ejemplo, una pregunta a la que responde la foto…</a:t>
            </a:r>
            <a:endParaRPr sz="18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1" name="Google Shape;224;p9">
            <a:extLst>
              <a:ext uri="{FF2B5EF4-FFF2-40B4-BE49-F238E27FC236}">
                <a16:creationId xmlns:a16="http://schemas.microsoft.com/office/drawing/2014/main" id="{31DCB050-4DF2-408E-95AA-3CBBD0421804}"/>
              </a:ext>
            </a:extLst>
          </p:cNvPr>
          <p:cNvSpPr/>
          <p:nvPr/>
        </p:nvSpPr>
        <p:spPr>
          <a:xfrm>
            <a:off x="274563" y="2366138"/>
            <a:ext cx="336900" cy="336900"/>
          </a:xfrm>
          <a:prstGeom prst="ellipse">
            <a:avLst/>
          </a:prstGeom>
          <a:solidFill>
            <a:srgbClr val="A4CF58">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8;p9">
            <a:extLst>
              <a:ext uri="{FF2B5EF4-FFF2-40B4-BE49-F238E27FC236}">
                <a16:creationId xmlns:a16="http://schemas.microsoft.com/office/drawing/2014/main" id="{9032525A-9985-4AE9-AE15-3778380D46CF}"/>
              </a:ext>
            </a:extLst>
          </p:cNvPr>
          <p:cNvSpPr>
            <a:spLocks noChangeAspect="1"/>
          </p:cNvSpPr>
          <p:nvPr/>
        </p:nvSpPr>
        <p:spPr>
          <a:xfrm>
            <a:off x="2233922" y="31111"/>
            <a:ext cx="108000" cy="108000"/>
          </a:xfrm>
          <a:prstGeom prst="ellipse">
            <a:avLst/>
          </a:prstGeom>
          <a:solidFill>
            <a:srgbClr val="A4C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CuadroTexto 14">
            <a:extLst>
              <a:ext uri="{FF2B5EF4-FFF2-40B4-BE49-F238E27FC236}">
                <a16:creationId xmlns:a16="http://schemas.microsoft.com/office/drawing/2014/main" id="{20690823-3D9A-443A-84AA-C4F47B555D86}"/>
              </a:ext>
            </a:extLst>
          </p:cNvPr>
          <p:cNvSpPr txBox="1"/>
          <p:nvPr/>
        </p:nvSpPr>
        <p:spPr>
          <a:xfrm>
            <a:off x="1916620" y="234426"/>
            <a:ext cx="3578751" cy="769441"/>
          </a:xfrm>
          <a:prstGeom prst="rect">
            <a:avLst/>
          </a:prstGeom>
          <a:noFill/>
        </p:spPr>
        <p:txBody>
          <a:bodyPr wrap="square" rtlCol="0">
            <a:spAutoFit/>
          </a:bodyPr>
          <a:lstStyle/>
          <a:p>
            <a:r>
              <a:rPr lang="es-ES" sz="4400" dirty="0"/>
              <a:t>EJEMPLO</a:t>
            </a:r>
          </a:p>
        </p:txBody>
      </p:sp>
    </p:spTree>
    <p:extLst>
      <p:ext uri="{BB962C8B-B14F-4D97-AF65-F5344CB8AC3E}">
        <p14:creationId xmlns:p14="http://schemas.microsoft.com/office/powerpoint/2010/main" val="39557956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aption" preserve="1">
  <p:cSld name="1_Caption">
    <p:bg>
      <p:bgPr>
        <a:solidFill>
          <a:srgbClr val="FFFFFF"/>
        </a:solidFill>
        <a:effectLst/>
      </p:bgPr>
    </p:bg>
    <p:spTree>
      <p:nvGrpSpPr>
        <p:cNvPr id="1" name="Shape 219"/>
        <p:cNvGrpSpPr/>
        <p:nvPr/>
      </p:nvGrpSpPr>
      <p:grpSpPr>
        <a:xfrm>
          <a:off x="0" y="0"/>
          <a:ext cx="0" cy="0"/>
          <a:chOff x="0" y="0"/>
          <a:chExt cx="0" cy="0"/>
        </a:xfrm>
      </p:grpSpPr>
      <p:sp>
        <p:nvSpPr>
          <p:cNvPr id="10" name="Google Shape;191;p8">
            <a:extLst>
              <a:ext uri="{FF2B5EF4-FFF2-40B4-BE49-F238E27FC236}">
                <a16:creationId xmlns:a16="http://schemas.microsoft.com/office/drawing/2014/main" id="{63E3A40B-2DDB-46CA-B946-53D84918BBDD}"/>
              </a:ext>
            </a:extLst>
          </p:cNvPr>
          <p:cNvSpPr/>
          <p:nvPr/>
        </p:nvSpPr>
        <p:spPr>
          <a:xfrm>
            <a:off x="336883" y="314231"/>
            <a:ext cx="8329800" cy="4329300"/>
          </a:xfrm>
          <a:prstGeom prst="rect">
            <a:avLst/>
          </a:prstGeom>
          <a:solidFill>
            <a:srgbClr val="E2D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222;p9"/>
          <p:cNvSpPr>
            <a:spLocks noChangeAspect="1"/>
          </p:cNvSpPr>
          <p:nvPr/>
        </p:nvSpPr>
        <p:spPr>
          <a:xfrm>
            <a:off x="145922" y="177969"/>
            <a:ext cx="2700000" cy="2700000"/>
          </a:xfrm>
          <a:prstGeom prst="ellipse">
            <a:avLst/>
          </a:prstGeom>
          <a:solidFill>
            <a:srgbClr val="57B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224;p9"/>
          <p:cNvSpPr/>
          <p:nvPr/>
        </p:nvSpPr>
        <p:spPr>
          <a:xfrm>
            <a:off x="2614148" y="1267488"/>
            <a:ext cx="336900" cy="336900"/>
          </a:xfrm>
          <a:prstGeom prst="ellipse">
            <a:avLst/>
          </a:prstGeom>
          <a:solidFill>
            <a:srgbClr val="337AB7">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1979913" y="43796"/>
            <a:ext cx="213000" cy="213000"/>
          </a:xfrm>
          <a:prstGeom prst="ellipse">
            <a:avLst/>
          </a:prstGeom>
          <a:solidFill>
            <a:srgbClr val="5F4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a:spLocks noChangeAspect="1"/>
          </p:cNvSpPr>
          <p:nvPr/>
        </p:nvSpPr>
        <p:spPr>
          <a:xfrm>
            <a:off x="1916620" y="177969"/>
            <a:ext cx="1080000" cy="1080000"/>
          </a:xfrm>
          <a:prstGeom prst="ellipse">
            <a:avLst/>
          </a:prstGeom>
          <a:solidFill>
            <a:srgbClr val="FF9755">
              <a:alpha val="91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 name="Google Shape;222;p9" descr="Imagen que contiene objeto, reloj, medidor&#10;&#10;Descripción generada automáticamente">
            <a:extLst>
              <a:ext uri="{FF2B5EF4-FFF2-40B4-BE49-F238E27FC236}">
                <a16:creationId xmlns:a16="http://schemas.microsoft.com/office/drawing/2014/main" id="{9CE0D87B-7F34-4D9D-86D5-7C94AA14274A}"/>
              </a:ext>
            </a:extLst>
          </p:cNvPr>
          <p:cNvPicPr preferRelativeResize="0">
            <a:picLocks noChangeAspect="1"/>
          </p:cNvPicPr>
          <p:nvPr/>
        </p:nvPicPr>
        <p:blipFill rotWithShape="1">
          <a:blip r:embed="rId2">
            <a:alphaModFix/>
          </a:blip>
          <a:srcRect/>
          <a:stretch/>
        </p:blipFill>
        <p:spPr>
          <a:xfrm>
            <a:off x="7946065" y="4835124"/>
            <a:ext cx="1078768" cy="252000"/>
          </a:xfrm>
          <a:prstGeom prst="rect">
            <a:avLst/>
          </a:prstGeom>
          <a:noFill/>
          <a:ln>
            <a:noFill/>
          </a:ln>
        </p:spPr>
      </p:pic>
      <p:sp>
        <p:nvSpPr>
          <p:cNvPr id="7" name="Google Shape;468;p24">
            <a:extLst>
              <a:ext uri="{FF2B5EF4-FFF2-40B4-BE49-F238E27FC236}">
                <a16:creationId xmlns:a16="http://schemas.microsoft.com/office/drawing/2014/main" id="{D17F034B-24D1-4695-A46D-5DB91B07BD67}"/>
              </a:ext>
            </a:extLst>
          </p:cNvPr>
          <p:cNvSpPr txBox="1">
            <a:spLocks noGrp="1"/>
          </p:cNvSpPr>
          <p:nvPr>
            <p:ph type="body" idx="1" hasCustomPrompt="1"/>
          </p:nvPr>
        </p:nvSpPr>
        <p:spPr>
          <a:xfrm>
            <a:off x="477317" y="3619943"/>
            <a:ext cx="3621211" cy="896961"/>
          </a:xfrm>
          <a:prstGeom prst="rect">
            <a:avLst/>
          </a:prstGeom>
        </p:spPr>
        <p:txBody>
          <a:bodyPr spcFirstLastPara="1" wrap="square" lIns="91425" tIns="91425" rIns="91425" bIns="91425" anchor="t" anchorCtr="0">
            <a:noAutofit/>
          </a:bodyPr>
          <a:lstStyle>
            <a:lvl1pPr>
              <a:defRPr sz="1200" i="1">
                <a:solidFill>
                  <a:srgbClr val="777777"/>
                </a:solidFill>
                <a:latin typeface="Avenir Book" panose="02000503020000020003" pitchFamily="2" charset="0"/>
              </a:defRPr>
            </a:lvl1pPr>
          </a:lstStyle>
          <a:p>
            <a:pPr marL="0" lvl="0" indent="0" algn="r" rtl="0">
              <a:spcBef>
                <a:spcPts val="600"/>
              </a:spcBef>
              <a:spcAft>
                <a:spcPts val="1000"/>
              </a:spcAft>
              <a:buNone/>
            </a:pPr>
            <a:r>
              <a:rPr lang="es-ES" sz="1400" dirty="0"/>
              <a:t>Concepto o pie de foto descriptivo. </a:t>
            </a:r>
            <a:br>
              <a:rPr lang="es-ES" sz="1400" dirty="0"/>
            </a:br>
            <a:r>
              <a:rPr lang="es-ES" sz="1400" dirty="0"/>
              <a:t>Se puede poner tanto texto como se desee, reduciendo cuerpos.</a:t>
            </a:r>
            <a:endParaRPr sz="1400" dirty="0"/>
          </a:p>
        </p:txBody>
      </p:sp>
      <p:sp>
        <p:nvSpPr>
          <p:cNvPr id="9" name="Google Shape;467;p24">
            <a:extLst>
              <a:ext uri="{FF2B5EF4-FFF2-40B4-BE49-F238E27FC236}">
                <a16:creationId xmlns:a16="http://schemas.microsoft.com/office/drawing/2014/main" id="{3EA41787-F2B5-4776-B39E-B47353E0B310}"/>
              </a:ext>
            </a:extLst>
          </p:cNvPr>
          <p:cNvSpPr txBox="1">
            <a:spLocks noGrp="1"/>
          </p:cNvSpPr>
          <p:nvPr>
            <p:ph type="title" hasCustomPrompt="1"/>
          </p:nvPr>
        </p:nvSpPr>
        <p:spPr>
          <a:xfrm>
            <a:off x="424922" y="139111"/>
            <a:ext cx="2142000" cy="2630400"/>
          </a:xfrm>
          <a:prstGeom prst="rect">
            <a:avLst/>
          </a:prstGeom>
        </p:spPr>
        <p:txBody>
          <a:bodyPr spcFirstLastPara="1" wrap="square" lIns="91425" tIns="91425" rIns="91425" bIns="91425" anchor="ctr" anchorCtr="0">
            <a:noAutofit/>
          </a:bodyPr>
          <a:lstStyle>
            <a:lvl1pPr>
              <a:defRPr sz="1800">
                <a:solidFill>
                  <a:srgbClr val="FFFFFF"/>
                </a:solidFill>
              </a:defRPr>
            </a:lvl1pPr>
          </a:lstStyle>
          <a:p>
            <a:pPr marL="0" lvl="0" indent="0" algn="ctr" rtl="0">
              <a:spcBef>
                <a:spcPts val="0"/>
              </a:spcBef>
              <a:spcAft>
                <a:spcPts val="0"/>
              </a:spcAft>
              <a:buNone/>
            </a:pPr>
            <a:r>
              <a:rPr lang="es-ES" b="1" dirty="0">
                <a:latin typeface="Lato Black" panose="020F0502020204030203" pitchFamily="34" charset="0"/>
                <a:ea typeface="Lato Black" panose="020F0502020204030203" pitchFamily="34" charset="0"/>
                <a:cs typeface="Lato Black" panose="020F0502020204030203" pitchFamily="34" charset="0"/>
              </a:rPr>
              <a:t>MI PREGUNTA?</a:t>
            </a:r>
            <a:br>
              <a:rPr lang="es-ES" b="1" dirty="0">
                <a:latin typeface="Lato Black" panose="020F0502020204030203" pitchFamily="34" charset="0"/>
                <a:ea typeface="Lato Black" panose="020F0502020204030203" pitchFamily="34" charset="0"/>
                <a:cs typeface="Lato Black" panose="020F0502020204030203" pitchFamily="34" charset="0"/>
              </a:rPr>
            </a:br>
            <a:r>
              <a:rPr lang="es-ES" sz="1400" dirty="0">
                <a:latin typeface="Lato Light" panose="020F0502020204030203" pitchFamily="34" charset="0"/>
                <a:ea typeface="Lato Light" panose="020F0502020204030203" pitchFamily="34" charset="0"/>
                <a:cs typeface="Lato Light" panose="020F0502020204030203" pitchFamily="34" charset="0"/>
              </a:rPr>
              <a:t>Por ejemplo, una pregunta a la que responde la foto…</a:t>
            </a:r>
            <a:endParaRPr sz="18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1" name="Google Shape;224;p9">
            <a:extLst>
              <a:ext uri="{FF2B5EF4-FFF2-40B4-BE49-F238E27FC236}">
                <a16:creationId xmlns:a16="http://schemas.microsoft.com/office/drawing/2014/main" id="{31DCB050-4DF2-408E-95AA-3CBBD0421804}"/>
              </a:ext>
            </a:extLst>
          </p:cNvPr>
          <p:cNvSpPr/>
          <p:nvPr/>
        </p:nvSpPr>
        <p:spPr>
          <a:xfrm>
            <a:off x="274563" y="2366138"/>
            <a:ext cx="336900" cy="336900"/>
          </a:xfrm>
          <a:prstGeom prst="ellipse">
            <a:avLst/>
          </a:prstGeom>
          <a:solidFill>
            <a:srgbClr val="A4CF58">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8;p9">
            <a:extLst>
              <a:ext uri="{FF2B5EF4-FFF2-40B4-BE49-F238E27FC236}">
                <a16:creationId xmlns:a16="http://schemas.microsoft.com/office/drawing/2014/main" id="{9032525A-9985-4AE9-AE15-3778380D46CF}"/>
              </a:ext>
            </a:extLst>
          </p:cNvPr>
          <p:cNvSpPr>
            <a:spLocks noChangeAspect="1"/>
          </p:cNvSpPr>
          <p:nvPr/>
        </p:nvSpPr>
        <p:spPr>
          <a:xfrm>
            <a:off x="2233922" y="31111"/>
            <a:ext cx="108000" cy="108000"/>
          </a:xfrm>
          <a:prstGeom prst="ellipse">
            <a:avLst/>
          </a:prstGeom>
          <a:solidFill>
            <a:srgbClr val="A4C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04765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aption" preserve="1">
  <p:cSld name="1_Caption">
    <p:bg>
      <p:bgPr>
        <a:solidFill>
          <a:srgbClr val="E2DFCC"/>
        </a:solidFill>
        <a:effectLst/>
      </p:bgPr>
    </p:bg>
    <p:spTree>
      <p:nvGrpSpPr>
        <p:cNvPr id="1" name="Shape 219"/>
        <p:cNvGrpSpPr/>
        <p:nvPr/>
      </p:nvGrpSpPr>
      <p:grpSpPr>
        <a:xfrm>
          <a:off x="0" y="0"/>
          <a:ext cx="0" cy="0"/>
          <a:chOff x="0" y="0"/>
          <a:chExt cx="0" cy="0"/>
        </a:xfrm>
      </p:grpSpPr>
      <p:sp>
        <p:nvSpPr>
          <p:cNvPr id="224" name="Google Shape;224;p9"/>
          <p:cNvSpPr/>
          <p:nvPr/>
        </p:nvSpPr>
        <p:spPr>
          <a:xfrm>
            <a:off x="1352161" y="153060"/>
            <a:ext cx="336900" cy="336900"/>
          </a:xfrm>
          <a:prstGeom prst="ellipse">
            <a:avLst/>
          </a:prstGeom>
          <a:solidFill>
            <a:srgbClr val="337AB7">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1107123" y="678208"/>
            <a:ext cx="213000" cy="213000"/>
          </a:xfrm>
          <a:prstGeom prst="ellipse">
            <a:avLst/>
          </a:prstGeom>
          <a:solidFill>
            <a:srgbClr val="5F4E90">
              <a:alpha val="5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 name="Google Shape;222;p9" descr="Imagen que contiene objeto, reloj, medidor&#10;&#10;Descripción generada automáticamente">
            <a:extLst>
              <a:ext uri="{FF2B5EF4-FFF2-40B4-BE49-F238E27FC236}">
                <a16:creationId xmlns:a16="http://schemas.microsoft.com/office/drawing/2014/main" id="{9CE0D87B-7F34-4D9D-86D5-7C94AA14274A}"/>
              </a:ext>
            </a:extLst>
          </p:cNvPr>
          <p:cNvPicPr preferRelativeResize="0">
            <a:picLocks noChangeAspect="1"/>
          </p:cNvPicPr>
          <p:nvPr/>
        </p:nvPicPr>
        <p:blipFill rotWithShape="1">
          <a:blip r:embed="rId2">
            <a:alphaModFix/>
          </a:blip>
          <a:srcRect/>
          <a:stretch/>
        </p:blipFill>
        <p:spPr>
          <a:xfrm>
            <a:off x="7946065" y="4842212"/>
            <a:ext cx="1078768" cy="252000"/>
          </a:xfrm>
          <a:prstGeom prst="rect">
            <a:avLst/>
          </a:prstGeom>
          <a:noFill/>
          <a:ln>
            <a:noFill/>
          </a:ln>
        </p:spPr>
      </p:pic>
      <p:graphicFrame>
        <p:nvGraphicFramePr>
          <p:cNvPr id="9" name="Google Shape;491;p27">
            <a:extLst>
              <a:ext uri="{FF2B5EF4-FFF2-40B4-BE49-F238E27FC236}">
                <a16:creationId xmlns:a16="http://schemas.microsoft.com/office/drawing/2014/main" id="{850771C7-6259-4A46-98AE-DB148DF5A84B}"/>
              </a:ext>
            </a:extLst>
          </p:cNvPr>
          <p:cNvGraphicFramePr/>
          <p:nvPr>
            <p:extLst>
              <p:ext uri="{D42A27DB-BD31-4B8C-83A1-F6EECF244321}">
                <p14:modId xmlns:p14="http://schemas.microsoft.com/office/powerpoint/2010/main" val="1627649636"/>
              </p:ext>
            </p:extLst>
          </p:nvPr>
        </p:nvGraphicFramePr>
        <p:xfrm>
          <a:off x="2717425" y="811663"/>
          <a:ext cx="5466932" cy="3676790"/>
        </p:xfrm>
        <a:graphic>
          <a:graphicData uri="http://schemas.openxmlformats.org/drawingml/2006/table">
            <a:tbl>
              <a:tblPr>
                <a:noFill/>
              </a:tblPr>
              <a:tblGrid>
                <a:gridCol w="1366733">
                  <a:extLst>
                    <a:ext uri="{9D8B030D-6E8A-4147-A177-3AD203B41FA5}">
                      <a16:colId xmlns:a16="http://schemas.microsoft.com/office/drawing/2014/main" val="20000"/>
                    </a:ext>
                  </a:extLst>
                </a:gridCol>
                <a:gridCol w="1366733">
                  <a:extLst>
                    <a:ext uri="{9D8B030D-6E8A-4147-A177-3AD203B41FA5}">
                      <a16:colId xmlns:a16="http://schemas.microsoft.com/office/drawing/2014/main" val="20001"/>
                    </a:ext>
                  </a:extLst>
                </a:gridCol>
                <a:gridCol w="1366733">
                  <a:extLst>
                    <a:ext uri="{9D8B030D-6E8A-4147-A177-3AD203B41FA5}">
                      <a16:colId xmlns:a16="http://schemas.microsoft.com/office/drawing/2014/main" val="20002"/>
                    </a:ext>
                  </a:extLst>
                </a:gridCol>
                <a:gridCol w="1366733">
                  <a:extLst>
                    <a:ext uri="{9D8B030D-6E8A-4147-A177-3AD203B41FA5}">
                      <a16:colId xmlns:a16="http://schemas.microsoft.com/office/drawing/2014/main" val="20003"/>
                    </a:ext>
                  </a:extLst>
                </a:gridCol>
              </a:tblGrid>
              <a:tr h="598200">
                <a:tc>
                  <a:txBody>
                    <a:bodyPr/>
                    <a:lstStyle/>
                    <a:p>
                      <a:pPr marL="0" lvl="0" indent="0" algn="l" rtl="0">
                        <a:spcBef>
                          <a:spcPts val="0"/>
                        </a:spcBef>
                        <a:spcAft>
                          <a:spcPts val="0"/>
                        </a:spcAft>
                        <a:buNone/>
                      </a:pPr>
                      <a:endParaRPr dirty="0">
                        <a:solidFill>
                          <a:srgbClr val="02BDC7"/>
                        </a:solidFill>
                        <a:latin typeface="Avenir Light" panose="020B0402020203020204" pitchFamily="34" charset="0"/>
                        <a:ea typeface="Lato Light"/>
                        <a:cs typeface="Lato Light"/>
                        <a:sym typeface="Lato Light"/>
                      </a:endParaRPr>
                    </a:p>
                  </a:txBody>
                  <a:tcPr marL="91425" marR="91425" marT="68575" marB="68575" anchor="ctr">
                    <a:lnL w="19050" cap="flat" cmpd="sng">
                      <a:solidFill>
                        <a:srgbClr val="DEE9F2"/>
                      </a:solidFill>
                      <a:prstDash val="solid"/>
                      <a:round/>
                      <a:headEnd type="none" w="sm" len="sm"/>
                      <a:tailEnd type="none" w="sm" len="sm"/>
                    </a:lnL>
                    <a:lnR w="19050" cap="flat" cmpd="sng">
                      <a:solidFill>
                        <a:srgbClr val="DEE9F2"/>
                      </a:solidFill>
                      <a:prstDash val="solid"/>
                      <a:round/>
                      <a:headEnd type="none" w="sm" len="sm"/>
                      <a:tailEnd type="none" w="sm" len="sm"/>
                    </a:lnR>
                    <a:lnT w="19050" cap="flat" cmpd="sng">
                      <a:solidFill>
                        <a:srgbClr val="DEE9F2"/>
                      </a:solidFill>
                      <a:prstDash val="solid"/>
                      <a:round/>
                      <a:headEnd type="none" w="sm" len="sm"/>
                      <a:tailEnd type="none" w="sm" len="sm"/>
                    </a:lnT>
                    <a:lnB w="19050" cap="flat" cmpd="sng">
                      <a:solidFill>
                        <a:srgbClr val="DEE9F2"/>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s-ES" sz="1800" b="1" dirty="0">
                          <a:solidFill>
                            <a:srgbClr val="57B947"/>
                          </a:solidFill>
                          <a:latin typeface="Avenir Light" panose="020B0402020203020204" pitchFamily="34" charset="0"/>
                          <a:ea typeface="Lato Light"/>
                          <a:cs typeface="Lato Light"/>
                          <a:sym typeface="Lato Light"/>
                        </a:rPr>
                        <a:t>COLUMNA </a:t>
                      </a:r>
                      <a:r>
                        <a:rPr lang="en" sz="1800" b="1" dirty="0">
                          <a:solidFill>
                            <a:srgbClr val="57B947"/>
                          </a:solidFill>
                          <a:latin typeface="Avenir Light" panose="020B0402020203020204" pitchFamily="34" charset="0"/>
                          <a:ea typeface="Lato Light"/>
                          <a:cs typeface="Lato Light"/>
                          <a:sym typeface="Lato Light"/>
                        </a:rPr>
                        <a:t>A</a:t>
                      </a:r>
                      <a:endParaRPr sz="1800" b="1" dirty="0">
                        <a:solidFill>
                          <a:srgbClr val="57B947"/>
                        </a:solidFill>
                        <a:latin typeface="Avenir Light" panose="020B0402020203020204" pitchFamily="34" charset="0"/>
                        <a:ea typeface="Lato Light"/>
                        <a:cs typeface="Lato Light"/>
                        <a:sym typeface="Lato Light"/>
                      </a:endParaRPr>
                    </a:p>
                  </a:txBody>
                  <a:tcPr marL="91425" marR="91425" marT="68575" marB="68575" anchor="ctr">
                    <a:lnL w="19050" cap="flat" cmpd="sng">
                      <a:solidFill>
                        <a:srgbClr val="DEE9F2"/>
                      </a:solidFill>
                      <a:prstDash val="solid"/>
                      <a:round/>
                      <a:headEnd type="none" w="sm" len="sm"/>
                      <a:tailEnd type="none" w="sm" len="sm"/>
                    </a:lnL>
                    <a:lnR w="19050" cap="flat" cmpd="sng">
                      <a:solidFill>
                        <a:srgbClr val="DEE9F2"/>
                      </a:solidFill>
                      <a:prstDash val="solid"/>
                      <a:round/>
                      <a:headEnd type="none" w="sm" len="sm"/>
                      <a:tailEnd type="none" w="sm" len="sm"/>
                    </a:lnR>
                    <a:lnT w="19050" cap="flat" cmpd="sng">
                      <a:solidFill>
                        <a:srgbClr val="DEE9F2"/>
                      </a:solidFill>
                      <a:prstDash val="solid"/>
                      <a:round/>
                      <a:headEnd type="none" w="sm" len="sm"/>
                      <a:tailEnd type="none" w="sm" len="sm"/>
                    </a:lnT>
                    <a:lnB w="19050" cap="flat" cmpd="sng">
                      <a:solidFill>
                        <a:srgbClr val="DEE9F2"/>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s-ES" sz="1600" b="1" dirty="0">
                          <a:solidFill>
                            <a:srgbClr val="57B947"/>
                          </a:solidFill>
                          <a:latin typeface="Avenir Light" panose="020B0402020203020204" pitchFamily="34" charset="0"/>
                          <a:ea typeface="Lato Light"/>
                          <a:cs typeface="Lato Light"/>
                          <a:sym typeface="Lato Light"/>
                        </a:rPr>
                        <a:t>COLUMNA</a:t>
                      </a:r>
                    </a:p>
                    <a:p>
                      <a:pPr marL="0" lvl="0" indent="0" algn="ctr" rtl="0">
                        <a:spcBef>
                          <a:spcPts val="0"/>
                        </a:spcBef>
                        <a:spcAft>
                          <a:spcPts val="0"/>
                        </a:spcAft>
                        <a:buNone/>
                      </a:pPr>
                      <a:r>
                        <a:rPr lang="en" sz="1600" b="1" dirty="0">
                          <a:solidFill>
                            <a:srgbClr val="57B947"/>
                          </a:solidFill>
                          <a:latin typeface="Avenir Light" panose="020B0402020203020204" pitchFamily="34" charset="0"/>
                          <a:ea typeface="Lato Light"/>
                          <a:cs typeface="Lato Light"/>
                          <a:sym typeface="Lato Light"/>
                        </a:rPr>
                        <a:t>B</a:t>
                      </a:r>
                      <a:endParaRPr sz="1600" b="1" dirty="0">
                        <a:solidFill>
                          <a:srgbClr val="57B947"/>
                        </a:solidFill>
                        <a:latin typeface="Avenir Light" panose="020B0402020203020204" pitchFamily="34" charset="0"/>
                        <a:ea typeface="Lato Light"/>
                        <a:cs typeface="Lato Light"/>
                        <a:sym typeface="Lato Light"/>
                      </a:endParaRPr>
                    </a:p>
                  </a:txBody>
                  <a:tcPr marL="91425" marR="91425" marT="68575" marB="68575" anchor="ctr">
                    <a:lnL w="19050" cap="flat" cmpd="sng">
                      <a:solidFill>
                        <a:srgbClr val="DEE9F2"/>
                      </a:solidFill>
                      <a:prstDash val="solid"/>
                      <a:round/>
                      <a:headEnd type="none" w="sm" len="sm"/>
                      <a:tailEnd type="none" w="sm" len="sm"/>
                    </a:lnL>
                    <a:lnR w="19050" cap="flat" cmpd="sng">
                      <a:solidFill>
                        <a:srgbClr val="DEE9F2"/>
                      </a:solidFill>
                      <a:prstDash val="solid"/>
                      <a:round/>
                      <a:headEnd type="none" w="sm" len="sm"/>
                      <a:tailEnd type="none" w="sm" len="sm"/>
                    </a:lnR>
                    <a:lnT w="19050" cap="flat" cmpd="sng">
                      <a:solidFill>
                        <a:srgbClr val="DEE9F2"/>
                      </a:solidFill>
                      <a:prstDash val="solid"/>
                      <a:round/>
                      <a:headEnd type="none" w="sm" len="sm"/>
                      <a:tailEnd type="none" w="sm" len="sm"/>
                    </a:lnT>
                    <a:lnB w="19050" cap="flat" cmpd="sng">
                      <a:solidFill>
                        <a:srgbClr val="DEE9F2"/>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s-ES" sz="1800" b="1" dirty="0">
                          <a:solidFill>
                            <a:srgbClr val="57B947"/>
                          </a:solidFill>
                          <a:latin typeface="Avenir Light" panose="020B0402020203020204" pitchFamily="34" charset="0"/>
                          <a:ea typeface="Lato Light"/>
                          <a:cs typeface="Lato Light"/>
                          <a:sym typeface="Lato Light"/>
                        </a:rPr>
                        <a:t>COLUMNA</a:t>
                      </a:r>
                      <a:r>
                        <a:rPr lang="en" sz="1800" b="1" dirty="0">
                          <a:solidFill>
                            <a:srgbClr val="57B947"/>
                          </a:solidFill>
                          <a:latin typeface="Avenir Light" panose="020B0402020203020204" pitchFamily="34" charset="0"/>
                          <a:ea typeface="Lato Light"/>
                          <a:cs typeface="Lato Light"/>
                          <a:sym typeface="Lato Light"/>
                        </a:rPr>
                        <a:t>C</a:t>
                      </a:r>
                      <a:endParaRPr sz="1800" b="1" dirty="0">
                        <a:solidFill>
                          <a:srgbClr val="57B947"/>
                        </a:solidFill>
                        <a:latin typeface="Avenir Light" panose="020B0402020203020204" pitchFamily="34" charset="0"/>
                        <a:ea typeface="Lato Light"/>
                        <a:cs typeface="Lato Light"/>
                        <a:sym typeface="Lato Light"/>
                      </a:endParaRPr>
                    </a:p>
                  </a:txBody>
                  <a:tcPr marL="91425" marR="91425" marT="68575" marB="68575" anchor="ctr">
                    <a:lnL w="19050" cap="flat" cmpd="sng">
                      <a:solidFill>
                        <a:srgbClr val="DEE9F2"/>
                      </a:solidFill>
                      <a:prstDash val="solid"/>
                      <a:round/>
                      <a:headEnd type="none" w="sm" len="sm"/>
                      <a:tailEnd type="none" w="sm" len="sm"/>
                    </a:lnL>
                    <a:lnR w="19050" cap="flat" cmpd="sng">
                      <a:solidFill>
                        <a:srgbClr val="DEE9F2"/>
                      </a:solidFill>
                      <a:prstDash val="solid"/>
                      <a:round/>
                      <a:headEnd type="none" w="sm" len="sm"/>
                      <a:tailEnd type="none" w="sm" len="sm"/>
                    </a:lnR>
                    <a:lnT w="19050" cap="flat" cmpd="sng">
                      <a:solidFill>
                        <a:srgbClr val="DEE9F2"/>
                      </a:solidFill>
                      <a:prstDash val="solid"/>
                      <a:round/>
                      <a:headEnd type="none" w="sm" len="sm"/>
                      <a:tailEnd type="none" w="sm" len="sm"/>
                    </a:lnT>
                    <a:lnB w="19050" cap="flat" cmpd="sng">
                      <a:solidFill>
                        <a:srgbClr val="DEE9F2"/>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598200">
                <a:tc>
                  <a:txBody>
                    <a:bodyPr/>
                    <a:lstStyle/>
                    <a:p>
                      <a:pPr marL="0" lvl="0" indent="0" algn="r" rtl="0">
                        <a:spcBef>
                          <a:spcPts val="0"/>
                        </a:spcBef>
                        <a:spcAft>
                          <a:spcPts val="0"/>
                        </a:spcAft>
                        <a:buNone/>
                      </a:pPr>
                      <a:r>
                        <a:rPr lang="es-ES" sz="1400" b="1" dirty="0">
                          <a:solidFill>
                            <a:schemeClr val="accent2"/>
                          </a:solidFill>
                          <a:latin typeface="Avenir Light" panose="020B0402020203020204" pitchFamily="34" charset="0"/>
                          <a:ea typeface="Lato Light"/>
                          <a:cs typeface="Lato Light"/>
                          <a:sym typeface="Lato Light"/>
                        </a:rPr>
                        <a:t>FILA 1 </a:t>
                      </a:r>
                    </a:p>
                    <a:p>
                      <a:pPr marL="0" lvl="0" indent="0" algn="r" rtl="0">
                        <a:spcBef>
                          <a:spcPts val="0"/>
                        </a:spcBef>
                        <a:spcAft>
                          <a:spcPts val="0"/>
                        </a:spcAft>
                        <a:buNone/>
                      </a:pPr>
                      <a:r>
                        <a:rPr lang="es-ES" sz="1400" b="1" dirty="0">
                          <a:solidFill>
                            <a:schemeClr val="accent2"/>
                          </a:solidFill>
                          <a:latin typeface="Avenir Light" panose="020B0402020203020204" pitchFamily="34" charset="0"/>
                          <a:ea typeface="Lato Light"/>
                          <a:cs typeface="Lato Light"/>
                          <a:sym typeface="Lato Light"/>
                        </a:rPr>
                        <a:t>variable</a:t>
                      </a:r>
                      <a:endParaRPr sz="1400" b="1" dirty="0">
                        <a:solidFill>
                          <a:schemeClr val="accent2"/>
                        </a:solidFill>
                        <a:latin typeface="Avenir Light" panose="020B0402020203020204" pitchFamily="34" charset="0"/>
                        <a:ea typeface="Lato Light"/>
                        <a:cs typeface="Lato Light"/>
                        <a:sym typeface="Lato Light"/>
                      </a:endParaRPr>
                    </a:p>
                  </a:txBody>
                  <a:tcPr marL="91425" marR="91425" marT="68575" marB="68575" anchor="ctr">
                    <a:lnL w="19050" cap="flat" cmpd="sng">
                      <a:solidFill>
                        <a:srgbClr val="DEE9F2"/>
                      </a:solidFill>
                      <a:prstDash val="solid"/>
                      <a:round/>
                      <a:headEnd type="none" w="sm" len="sm"/>
                      <a:tailEnd type="none" w="sm" len="sm"/>
                    </a:lnL>
                    <a:lnR w="19050" cap="flat" cmpd="sng">
                      <a:solidFill>
                        <a:srgbClr val="DEE9F2"/>
                      </a:solidFill>
                      <a:prstDash val="solid"/>
                      <a:round/>
                      <a:headEnd type="none" w="sm" len="sm"/>
                      <a:tailEnd type="none" w="sm" len="sm"/>
                    </a:lnR>
                    <a:lnT w="19050" cap="flat" cmpd="sng">
                      <a:solidFill>
                        <a:srgbClr val="DEE9F2"/>
                      </a:solidFill>
                      <a:prstDash val="solid"/>
                      <a:round/>
                      <a:headEnd type="none" w="sm" len="sm"/>
                      <a:tailEnd type="none" w="sm" len="sm"/>
                    </a:lnT>
                    <a:lnB w="19050" cap="flat" cmpd="sng">
                      <a:solidFill>
                        <a:srgbClr val="DEE9F2"/>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dirty="0">
                          <a:solidFill>
                            <a:srgbClr val="4A5C65"/>
                          </a:solidFill>
                          <a:latin typeface="Avenir Light" panose="020B0402020203020204" pitchFamily="34" charset="0"/>
                          <a:ea typeface="Lato Light"/>
                          <a:cs typeface="Lato Light"/>
                          <a:sym typeface="Lato Light"/>
                        </a:rPr>
                        <a:t>10</a:t>
                      </a:r>
                      <a:endParaRPr dirty="0">
                        <a:solidFill>
                          <a:srgbClr val="4A5C65"/>
                        </a:solidFill>
                        <a:latin typeface="Avenir Light" panose="020B0402020203020204" pitchFamily="34" charset="0"/>
                        <a:ea typeface="Lato Light"/>
                        <a:cs typeface="Lato Light"/>
                        <a:sym typeface="Lato Light"/>
                      </a:endParaRPr>
                    </a:p>
                  </a:txBody>
                  <a:tcPr marL="91425" marR="91425" marT="68575" marB="68575" anchor="ctr">
                    <a:lnL w="19050" cap="flat" cmpd="sng">
                      <a:solidFill>
                        <a:srgbClr val="DEE9F2"/>
                      </a:solidFill>
                      <a:prstDash val="solid"/>
                      <a:round/>
                      <a:headEnd type="none" w="sm" len="sm"/>
                      <a:tailEnd type="none" w="sm" len="sm"/>
                    </a:lnL>
                    <a:lnR w="19050" cap="flat" cmpd="sng">
                      <a:solidFill>
                        <a:srgbClr val="DEE9F2"/>
                      </a:solidFill>
                      <a:prstDash val="solid"/>
                      <a:round/>
                      <a:headEnd type="none" w="sm" len="sm"/>
                      <a:tailEnd type="none" w="sm" len="sm"/>
                    </a:lnR>
                    <a:lnT w="19050" cap="flat" cmpd="sng">
                      <a:solidFill>
                        <a:srgbClr val="DEE9F2"/>
                      </a:solidFill>
                      <a:prstDash val="solid"/>
                      <a:round/>
                      <a:headEnd type="none" w="sm" len="sm"/>
                      <a:tailEnd type="none" w="sm" len="sm"/>
                    </a:lnT>
                    <a:lnB w="19050" cap="flat" cmpd="sng">
                      <a:solidFill>
                        <a:srgbClr val="DEE9F2"/>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dirty="0">
                          <a:solidFill>
                            <a:srgbClr val="4A5C65"/>
                          </a:solidFill>
                          <a:latin typeface="Avenir Light" panose="020B0402020203020204" pitchFamily="34" charset="0"/>
                          <a:ea typeface="Lato Light"/>
                          <a:cs typeface="Lato Light"/>
                          <a:sym typeface="Lato Light"/>
                        </a:rPr>
                        <a:t>20</a:t>
                      </a:r>
                      <a:endParaRPr dirty="0">
                        <a:solidFill>
                          <a:srgbClr val="4A5C65"/>
                        </a:solidFill>
                        <a:latin typeface="Avenir Light" panose="020B0402020203020204" pitchFamily="34" charset="0"/>
                        <a:ea typeface="Lato Light"/>
                        <a:cs typeface="Lato Light"/>
                        <a:sym typeface="Lato Light"/>
                      </a:endParaRPr>
                    </a:p>
                  </a:txBody>
                  <a:tcPr marL="91425" marR="91425" marT="68575" marB="68575" anchor="ctr">
                    <a:lnL w="19050" cap="flat" cmpd="sng">
                      <a:solidFill>
                        <a:srgbClr val="DEE9F2"/>
                      </a:solidFill>
                      <a:prstDash val="solid"/>
                      <a:round/>
                      <a:headEnd type="none" w="sm" len="sm"/>
                      <a:tailEnd type="none" w="sm" len="sm"/>
                    </a:lnL>
                    <a:lnR w="19050" cap="flat" cmpd="sng">
                      <a:solidFill>
                        <a:srgbClr val="DEE9F2"/>
                      </a:solidFill>
                      <a:prstDash val="solid"/>
                      <a:round/>
                      <a:headEnd type="none" w="sm" len="sm"/>
                      <a:tailEnd type="none" w="sm" len="sm"/>
                    </a:lnR>
                    <a:lnT w="19050" cap="flat" cmpd="sng">
                      <a:solidFill>
                        <a:srgbClr val="DEE9F2"/>
                      </a:solidFill>
                      <a:prstDash val="solid"/>
                      <a:round/>
                      <a:headEnd type="none" w="sm" len="sm"/>
                      <a:tailEnd type="none" w="sm" len="sm"/>
                    </a:lnT>
                    <a:lnB w="19050" cap="flat" cmpd="sng">
                      <a:solidFill>
                        <a:srgbClr val="DEE9F2"/>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dirty="0">
                          <a:solidFill>
                            <a:srgbClr val="4A5C65"/>
                          </a:solidFill>
                          <a:latin typeface="Avenir Light" panose="020B0402020203020204" pitchFamily="34" charset="0"/>
                          <a:ea typeface="Lato Light"/>
                          <a:cs typeface="Lato Light"/>
                          <a:sym typeface="Lato Light"/>
                        </a:rPr>
                        <a:t>7</a:t>
                      </a:r>
                      <a:endParaRPr dirty="0">
                        <a:solidFill>
                          <a:srgbClr val="4A5C65"/>
                        </a:solidFill>
                        <a:latin typeface="Avenir Light" panose="020B0402020203020204" pitchFamily="34" charset="0"/>
                        <a:ea typeface="Lato Light"/>
                        <a:cs typeface="Lato Light"/>
                        <a:sym typeface="Lato Light"/>
                      </a:endParaRPr>
                    </a:p>
                  </a:txBody>
                  <a:tcPr marL="91425" marR="91425" marT="68575" marB="68575" anchor="ctr">
                    <a:lnL w="19050" cap="flat" cmpd="sng">
                      <a:solidFill>
                        <a:srgbClr val="DEE9F2"/>
                      </a:solidFill>
                      <a:prstDash val="solid"/>
                      <a:round/>
                      <a:headEnd type="none" w="sm" len="sm"/>
                      <a:tailEnd type="none" w="sm" len="sm"/>
                    </a:lnL>
                    <a:lnR w="19050" cap="flat" cmpd="sng">
                      <a:solidFill>
                        <a:srgbClr val="DEE9F2"/>
                      </a:solidFill>
                      <a:prstDash val="solid"/>
                      <a:round/>
                      <a:headEnd type="none" w="sm" len="sm"/>
                      <a:tailEnd type="none" w="sm" len="sm"/>
                    </a:lnR>
                    <a:lnT w="19050" cap="flat" cmpd="sng">
                      <a:solidFill>
                        <a:srgbClr val="DEE9F2"/>
                      </a:solidFill>
                      <a:prstDash val="solid"/>
                      <a:round/>
                      <a:headEnd type="none" w="sm" len="sm"/>
                      <a:tailEnd type="none" w="sm" len="sm"/>
                    </a:lnT>
                    <a:lnB w="19050" cap="flat" cmpd="sng">
                      <a:solidFill>
                        <a:srgbClr val="DEE9F2"/>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598200">
                <a:tc>
                  <a:txBody>
                    <a:bodyPr/>
                    <a:lstStyle/>
                    <a:p>
                      <a:pPr marL="0" lvl="0" indent="0" algn="r" rtl="0">
                        <a:spcBef>
                          <a:spcPts val="0"/>
                        </a:spcBef>
                        <a:spcAft>
                          <a:spcPts val="0"/>
                        </a:spcAft>
                        <a:buNone/>
                      </a:pPr>
                      <a:r>
                        <a:rPr lang="es-ES" sz="1400" b="1" dirty="0">
                          <a:solidFill>
                            <a:schemeClr val="accent2"/>
                          </a:solidFill>
                          <a:latin typeface="Avenir Light" panose="020B0402020203020204" pitchFamily="34" charset="0"/>
                          <a:ea typeface="Lato Light"/>
                          <a:cs typeface="Lato Light"/>
                          <a:sym typeface="Lato Light"/>
                        </a:rPr>
                        <a:t>FILA 2 </a:t>
                      </a:r>
                    </a:p>
                    <a:p>
                      <a:pPr marL="0" lvl="0" indent="0" algn="r" rtl="0">
                        <a:spcBef>
                          <a:spcPts val="0"/>
                        </a:spcBef>
                        <a:spcAft>
                          <a:spcPts val="0"/>
                        </a:spcAft>
                        <a:buNone/>
                      </a:pPr>
                      <a:r>
                        <a:rPr lang="es-ES" sz="1400" b="1" dirty="0">
                          <a:solidFill>
                            <a:schemeClr val="accent2"/>
                          </a:solidFill>
                          <a:latin typeface="Avenir Light" panose="020B0402020203020204" pitchFamily="34" charset="0"/>
                          <a:ea typeface="Lato Light"/>
                          <a:cs typeface="Lato Light"/>
                          <a:sym typeface="Lato Light"/>
                        </a:rPr>
                        <a:t>Variable</a:t>
                      </a:r>
                      <a:endParaRPr sz="1400" b="1" dirty="0">
                        <a:solidFill>
                          <a:schemeClr val="accent2"/>
                        </a:solidFill>
                        <a:latin typeface="Avenir Light" panose="020B0402020203020204" pitchFamily="34" charset="0"/>
                        <a:ea typeface="Lato Light"/>
                        <a:cs typeface="Lato Light"/>
                        <a:sym typeface="Lato Light"/>
                      </a:endParaRPr>
                    </a:p>
                  </a:txBody>
                  <a:tcPr marL="91425" marR="91425" marT="68575" marB="68575" anchor="ctr">
                    <a:lnL w="19050" cap="flat" cmpd="sng">
                      <a:solidFill>
                        <a:srgbClr val="DEE9F2"/>
                      </a:solidFill>
                      <a:prstDash val="solid"/>
                      <a:round/>
                      <a:headEnd type="none" w="sm" len="sm"/>
                      <a:tailEnd type="none" w="sm" len="sm"/>
                    </a:lnL>
                    <a:lnR w="19050" cap="flat" cmpd="sng">
                      <a:solidFill>
                        <a:srgbClr val="DEE9F2"/>
                      </a:solidFill>
                      <a:prstDash val="solid"/>
                      <a:round/>
                      <a:headEnd type="none" w="sm" len="sm"/>
                      <a:tailEnd type="none" w="sm" len="sm"/>
                    </a:lnR>
                    <a:lnT w="19050" cap="flat" cmpd="sng">
                      <a:solidFill>
                        <a:srgbClr val="DEE9F2"/>
                      </a:solidFill>
                      <a:prstDash val="solid"/>
                      <a:round/>
                      <a:headEnd type="none" w="sm" len="sm"/>
                      <a:tailEnd type="none" w="sm" len="sm"/>
                    </a:lnT>
                    <a:lnB w="19050" cap="flat" cmpd="sng">
                      <a:solidFill>
                        <a:srgbClr val="DEE9F2"/>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a:solidFill>
                            <a:srgbClr val="4A5C65"/>
                          </a:solidFill>
                          <a:latin typeface="Avenir Light" panose="020B0402020203020204" pitchFamily="34" charset="0"/>
                          <a:ea typeface="Lato Light"/>
                          <a:cs typeface="Lato Light"/>
                          <a:sym typeface="Lato Light"/>
                        </a:rPr>
                        <a:t>30</a:t>
                      </a:r>
                      <a:endParaRPr>
                        <a:solidFill>
                          <a:srgbClr val="4A5C65"/>
                        </a:solidFill>
                        <a:latin typeface="Avenir Light" panose="020B0402020203020204" pitchFamily="34" charset="0"/>
                        <a:ea typeface="Lato Light"/>
                        <a:cs typeface="Lato Light"/>
                        <a:sym typeface="Lato Light"/>
                      </a:endParaRPr>
                    </a:p>
                  </a:txBody>
                  <a:tcPr marL="91425" marR="91425" marT="68575" marB="68575" anchor="ctr">
                    <a:lnL w="19050" cap="flat" cmpd="sng">
                      <a:solidFill>
                        <a:srgbClr val="DEE9F2"/>
                      </a:solidFill>
                      <a:prstDash val="solid"/>
                      <a:round/>
                      <a:headEnd type="none" w="sm" len="sm"/>
                      <a:tailEnd type="none" w="sm" len="sm"/>
                    </a:lnL>
                    <a:lnR w="19050" cap="flat" cmpd="sng">
                      <a:solidFill>
                        <a:srgbClr val="DEE9F2"/>
                      </a:solidFill>
                      <a:prstDash val="solid"/>
                      <a:round/>
                      <a:headEnd type="none" w="sm" len="sm"/>
                      <a:tailEnd type="none" w="sm" len="sm"/>
                    </a:lnR>
                    <a:lnT w="19050" cap="flat" cmpd="sng">
                      <a:solidFill>
                        <a:srgbClr val="DEE9F2"/>
                      </a:solidFill>
                      <a:prstDash val="solid"/>
                      <a:round/>
                      <a:headEnd type="none" w="sm" len="sm"/>
                      <a:tailEnd type="none" w="sm" len="sm"/>
                    </a:lnT>
                    <a:lnB w="19050" cap="flat" cmpd="sng">
                      <a:solidFill>
                        <a:srgbClr val="DEE9F2"/>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a:solidFill>
                            <a:srgbClr val="4A5C65"/>
                          </a:solidFill>
                          <a:latin typeface="Avenir Light" panose="020B0402020203020204" pitchFamily="34" charset="0"/>
                          <a:ea typeface="Lato Light"/>
                          <a:cs typeface="Lato Light"/>
                          <a:sym typeface="Lato Light"/>
                        </a:rPr>
                        <a:t>15</a:t>
                      </a:r>
                      <a:endParaRPr>
                        <a:solidFill>
                          <a:srgbClr val="4A5C65"/>
                        </a:solidFill>
                        <a:latin typeface="Avenir Light" panose="020B0402020203020204" pitchFamily="34" charset="0"/>
                        <a:ea typeface="Lato Light"/>
                        <a:cs typeface="Lato Light"/>
                        <a:sym typeface="Lato Light"/>
                      </a:endParaRPr>
                    </a:p>
                  </a:txBody>
                  <a:tcPr marL="91425" marR="91425" marT="68575" marB="68575" anchor="ctr">
                    <a:lnL w="19050" cap="flat" cmpd="sng">
                      <a:solidFill>
                        <a:srgbClr val="DEE9F2"/>
                      </a:solidFill>
                      <a:prstDash val="solid"/>
                      <a:round/>
                      <a:headEnd type="none" w="sm" len="sm"/>
                      <a:tailEnd type="none" w="sm" len="sm"/>
                    </a:lnL>
                    <a:lnR w="19050" cap="flat" cmpd="sng">
                      <a:solidFill>
                        <a:srgbClr val="DEE9F2"/>
                      </a:solidFill>
                      <a:prstDash val="solid"/>
                      <a:round/>
                      <a:headEnd type="none" w="sm" len="sm"/>
                      <a:tailEnd type="none" w="sm" len="sm"/>
                    </a:lnR>
                    <a:lnT w="19050" cap="flat" cmpd="sng">
                      <a:solidFill>
                        <a:srgbClr val="DEE9F2"/>
                      </a:solidFill>
                      <a:prstDash val="solid"/>
                      <a:round/>
                      <a:headEnd type="none" w="sm" len="sm"/>
                      <a:tailEnd type="none" w="sm" len="sm"/>
                    </a:lnT>
                    <a:lnB w="19050" cap="flat" cmpd="sng">
                      <a:solidFill>
                        <a:srgbClr val="DEE9F2"/>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a:solidFill>
                            <a:srgbClr val="4A5C65"/>
                          </a:solidFill>
                          <a:latin typeface="Avenir Light" panose="020B0402020203020204" pitchFamily="34" charset="0"/>
                          <a:ea typeface="Lato Light"/>
                          <a:cs typeface="Lato Light"/>
                          <a:sym typeface="Lato Light"/>
                        </a:rPr>
                        <a:t>10</a:t>
                      </a:r>
                      <a:endParaRPr>
                        <a:solidFill>
                          <a:srgbClr val="4A5C65"/>
                        </a:solidFill>
                        <a:latin typeface="Avenir Light" panose="020B0402020203020204" pitchFamily="34" charset="0"/>
                        <a:ea typeface="Lato Light"/>
                        <a:cs typeface="Lato Light"/>
                        <a:sym typeface="Lato Light"/>
                      </a:endParaRPr>
                    </a:p>
                  </a:txBody>
                  <a:tcPr marL="91425" marR="91425" marT="68575" marB="68575" anchor="ctr">
                    <a:lnL w="19050" cap="flat" cmpd="sng">
                      <a:solidFill>
                        <a:srgbClr val="DEE9F2"/>
                      </a:solidFill>
                      <a:prstDash val="solid"/>
                      <a:round/>
                      <a:headEnd type="none" w="sm" len="sm"/>
                      <a:tailEnd type="none" w="sm" len="sm"/>
                    </a:lnL>
                    <a:lnR w="19050" cap="flat" cmpd="sng">
                      <a:solidFill>
                        <a:srgbClr val="DEE9F2"/>
                      </a:solidFill>
                      <a:prstDash val="solid"/>
                      <a:round/>
                      <a:headEnd type="none" w="sm" len="sm"/>
                      <a:tailEnd type="none" w="sm" len="sm"/>
                    </a:lnR>
                    <a:lnT w="19050" cap="flat" cmpd="sng">
                      <a:solidFill>
                        <a:srgbClr val="DEE9F2"/>
                      </a:solidFill>
                      <a:prstDash val="solid"/>
                      <a:round/>
                      <a:headEnd type="none" w="sm" len="sm"/>
                      <a:tailEnd type="none" w="sm" len="sm"/>
                    </a:lnT>
                    <a:lnB w="19050" cap="flat" cmpd="sng">
                      <a:solidFill>
                        <a:srgbClr val="DEE9F2"/>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598200">
                <a:tc>
                  <a:txBody>
                    <a:bodyPr/>
                    <a:lstStyle/>
                    <a:p>
                      <a:pPr marL="0" lvl="0" indent="0" algn="r" rtl="0">
                        <a:spcBef>
                          <a:spcPts val="0"/>
                        </a:spcBef>
                        <a:spcAft>
                          <a:spcPts val="0"/>
                        </a:spcAft>
                        <a:buNone/>
                      </a:pPr>
                      <a:r>
                        <a:rPr lang="es-ES" sz="1400" b="1" dirty="0">
                          <a:solidFill>
                            <a:schemeClr val="accent2"/>
                          </a:solidFill>
                          <a:latin typeface="Avenir Light" panose="020B0402020203020204" pitchFamily="34" charset="0"/>
                          <a:ea typeface="Lato Light"/>
                          <a:cs typeface="Lato Light"/>
                          <a:sym typeface="Lato Light"/>
                        </a:rPr>
                        <a:t>FILA 3</a:t>
                      </a:r>
                    </a:p>
                    <a:p>
                      <a:pPr marL="0" lvl="0" indent="0" algn="r" rtl="0">
                        <a:spcBef>
                          <a:spcPts val="0"/>
                        </a:spcBef>
                        <a:spcAft>
                          <a:spcPts val="0"/>
                        </a:spcAft>
                        <a:buNone/>
                      </a:pPr>
                      <a:r>
                        <a:rPr lang="es-ES" sz="1400" b="1" dirty="0">
                          <a:solidFill>
                            <a:schemeClr val="accent2"/>
                          </a:solidFill>
                          <a:latin typeface="Avenir Light" panose="020B0402020203020204" pitchFamily="34" charset="0"/>
                          <a:ea typeface="Lato Light"/>
                          <a:cs typeface="Lato Light"/>
                          <a:sym typeface="Lato Light"/>
                        </a:rPr>
                        <a:t>variable</a:t>
                      </a:r>
                      <a:endParaRPr sz="1400" b="1" dirty="0">
                        <a:solidFill>
                          <a:schemeClr val="accent2"/>
                        </a:solidFill>
                        <a:latin typeface="Avenir Light" panose="020B0402020203020204" pitchFamily="34" charset="0"/>
                        <a:ea typeface="Lato Light"/>
                        <a:cs typeface="Lato Light"/>
                        <a:sym typeface="Lato Light"/>
                      </a:endParaRPr>
                    </a:p>
                  </a:txBody>
                  <a:tcPr marL="91425" marR="91425" marT="68575" marB="68575" anchor="ctr">
                    <a:lnL w="19050" cap="flat" cmpd="sng">
                      <a:solidFill>
                        <a:srgbClr val="DEE9F2"/>
                      </a:solidFill>
                      <a:prstDash val="solid"/>
                      <a:round/>
                      <a:headEnd type="none" w="sm" len="sm"/>
                      <a:tailEnd type="none" w="sm" len="sm"/>
                    </a:lnL>
                    <a:lnR w="19050" cap="flat" cmpd="sng">
                      <a:solidFill>
                        <a:srgbClr val="DEE9F2"/>
                      </a:solidFill>
                      <a:prstDash val="solid"/>
                      <a:round/>
                      <a:headEnd type="none" w="sm" len="sm"/>
                      <a:tailEnd type="none" w="sm" len="sm"/>
                    </a:lnR>
                    <a:lnT w="19050" cap="flat" cmpd="sng">
                      <a:solidFill>
                        <a:srgbClr val="DEE9F2"/>
                      </a:solidFill>
                      <a:prstDash val="solid"/>
                      <a:round/>
                      <a:headEnd type="none" w="sm" len="sm"/>
                      <a:tailEnd type="none" w="sm" len="sm"/>
                    </a:lnT>
                    <a:lnB w="19050" cap="flat" cmpd="sng" algn="ctr">
                      <a:solidFill>
                        <a:srgbClr val="DEE9F2"/>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dirty="0">
                          <a:solidFill>
                            <a:srgbClr val="4A5C65"/>
                          </a:solidFill>
                          <a:latin typeface="Avenir Light" panose="020B0402020203020204" pitchFamily="34" charset="0"/>
                          <a:ea typeface="Lato Light"/>
                          <a:cs typeface="Lato Light"/>
                          <a:sym typeface="Lato Light"/>
                        </a:rPr>
                        <a:t>5</a:t>
                      </a:r>
                      <a:endParaRPr dirty="0">
                        <a:solidFill>
                          <a:srgbClr val="4A5C65"/>
                        </a:solidFill>
                        <a:latin typeface="Avenir Light" panose="020B0402020203020204" pitchFamily="34" charset="0"/>
                        <a:ea typeface="Lato Light"/>
                        <a:cs typeface="Lato Light"/>
                        <a:sym typeface="Lato Light"/>
                      </a:endParaRPr>
                    </a:p>
                  </a:txBody>
                  <a:tcPr marL="91425" marR="91425" marT="68575" marB="68575" anchor="ctr">
                    <a:lnL w="19050" cap="flat" cmpd="sng">
                      <a:solidFill>
                        <a:srgbClr val="DEE9F2"/>
                      </a:solidFill>
                      <a:prstDash val="solid"/>
                      <a:round/>
                      <a:headEnd type="none" w="sm" len="sm"/>
                      <a:tailEnd type="none" w="sm" len="sm"/>
                    </a:lnL>
                    <a:lnR w="19050" cap="flat" cmpd="sng">
                      <a:solidFill>
                        <a:srgbClr val="DEE9F2"/>
                      </a:solidFill>
                      <a:prstDash val="solid"/>
                      <a:round/>
                      <a:headEnd type="none" w="sm" len="sm"/>
                      <a:tailEnd type="none" w="sm" len="sm"/>
                    </a:lnR>
                    <a:lnT w="19050" cap="flat" cmpd="sng">
                      <a:solidFill>
                        <a:srgbClr val="DEE9F2"/>
                      </a:solidFill>
                      <a:prstDash val="solid"/>
                      <a:round/>
                      <a:headEnd type="none" w="sm" len="sm"/>
                      <a:tailEnd type="none" w="sm" len="sm"/>
                    </a:lnT>
                    <a:lnB w="19050" cap="flat" cmpd="sng" algn="ctr">
                      <a:solidFill>
                        <a:srgbClr val="DEE9F2"/>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dirty="0">
                          <a:solidFill>
                            <a:srgbClr val="4A5C65"/>
                          </a:solidFill>
                          <a:latin typeface="Avenir Light" panose="020B0402020203020204" pitchFamily="34" charset="0"/>
                          <a:ea typeface="Lato Light"/>
                          <a:cs typeface="Lato Light"/>
                          <a:sym typeface="Lato Light"/>
                        </a:rPr>
                        <a:t>24</a:t>
                      </a:r>
                      <a:endParaRPr dirty="0">
                        <a:solidFill>
                          <a:srgbClr val="4A5C65"/>
                        </a:solidFill>
                        <a:latin typeface="Avenir Light" panose="020B0402020203020204" pitchFamily="34" charset="0"/>
                        <a:ea typeface="Lato Light"/>
                        <a:cs typeface="Lato Light"/>
                        <a:sym typeface="Lato Light"/>
                      </a:endParaRPr>
                    </a:p>
                  </a:txBody>
                  <a:tcPr marL="91425" marR="91425" marT="68575" marB="68575" anchor="ctr">
                    <a:lnL w="19050" cap="flat" cmpd="sng">
                      <a:solidFill>
                        <a:srgbClr val="DEE9F2"/>
                      </a:solidFill>
                      <a:prstDash val="solid"/>
                      <a:round/>
                      <a:headEnd type="none" w="sm" len="sm"/>
                      <a:tailEnd type="none" w="sm" len="sm"/>
                    </a:lnL>
                    <a:lnR w="19050" cap="flat" cmpd="sng">
                      <a:solidFill>
                        <a:srgbClr val="DEE9F2"/>
                      </a:solidFill>
                      <a:prstDash val="solid"/>
                      <a:round/>
                      <a:headEnd type="none" w="sm" len="sm"/>
                      <a:tailEnd type="none" w="sm" len="sm"/>
                    </a:lnR>
                    <a:lnT w="19050" cap="flat" cmpd="sng">
                      <a:solidFill>
                        <a:srgbClr val="DEE9F2"/>
                      </a:solidFill>
                      <a:prstDash val="solid"/>
                      <a:round/>
                      <a:headEnd type="none" w="sm" len="sm"/>
                      <a:tailEnd type="none" w="sm" len="sm"/>
                    </a:lnT>
                    <a:lnB w="19050" cap="flat" cmpd="sng" algn="ctr">
                      <a:solidFill>
                        <a:srgbClr val="DEE9F2"/>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dirty="0">
                          <a:solidFill>
                            <a:srgbClr val="4A5C65"/>
                          </a:solidFill>
                          <a:latin typeface="Avenir Light" panose="020B0402020203020204" pitchFamily="34" charset="0"/>
                          <a:ea typeface="Lato Light"/>
                          <a:cs typeface="Lato Light"/>
                          <a:sym typeface="Lato Light"/>
                        </a:rPr>
                        <a:t>16</a:t>
                      </a:r>
                      <a:endParaRPr dirty="0">
                        <a:solidFill>
                          <a:srgbClr val="4A5C65"/>
                        </a:solidFill>
                        <a:latin typeface="Avenir Light" panose="020B0402020203020204" pitchFamily="34" charset="0"/>
                        <a:ea typeface="Lato Light"/>
                        <a:cs typeface="Lato Light"/>
                        <a:sym typeface="Lato Light"/>
                      </a:endParaRPr>
                    </a:p>
                  </a:txBody>
                  <a:tcPr marL="91425" marR="91425" marT="68575" marB="68575" anchor="ctr">
                    <a:lnL w="19050" cap="flat" cmpd="sng">
                      <a:solidFill>
                        <a:srgbClr val="DEE9F2"/>
                      </a:solidFill>
                      <a:prstDash val="solid"/>
                      <a:round/>
                      <a:headEnd type="none" w="sm" len="sm"/>
                      <a:tailEnd type="none" w="sm" len="sm"/>
                    </a:lnL>
                    <a:lnR w="19050" cap="flat" cmpd="sng">
                      <a:solidFill>
                        <a:srgbClr val="DEE9F2"/>
                      </a:solidFill>
                      <a:prstDash val="solid"/>
                      <a:round/>
                      <a:headEnd type="none" w="sm" len="sm"/>
                      <a:tailEnd type="none" w="sm" len="sm"/>
                    </a:lnR>
                    <a:lnT w="19050" cap="flat" cmpd="sng">
                      <a:solidFill>
                        <a:srgbClr val="DEE9F2"/>
                      </a:solidFill>
                      <a:prstDash val="solid"/>
                      <a:round/>
                      <a:headEnd type="none" w="sm" len="sm"/>
                      <a:tailEnd type="none" w="sm" len="sm"/>
                    </a:lnT>
                    <a:lnB w="19050" cap="flat" cmpd="sng" algn="ctr">
                      <a:solidFill>
                        <a:srgbClr val="DEE9F2"/>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598200">
                <a:tc>
                  <a:txBody>
                    <a:bodyPr/>
                    <a:lstStyle/>
                    <a:p>
                      <a:pPr marL="0" lvl="0" indent="0" algn="r" rtl="0">
                        <a:spcBef>
                          <a:spcPts val="0"/>
                        </a:spcBef>
                        <a:spcAft>
                          <a:spcPts val="0"/>
                        </a:spcAft>
                        <a:buNone/>
                      </a:pPr>
                      <a:endParaRPr sz="1100" dirty="0">
                        <a:solidFill>
                          <a:srgbClr val="02BDC7"/>
                        </a:solidFill>
                        <a:latin typeface="Avenir Light" panose="020B0402020203020204" pitchFamily="34" charset="0"/>
                        <a:ea typeface="Lato Light"/>
                        <a:cs typeface="Lato Light"/>
                        <a:sym typeface="Lato Light"/>
                      </a:endParaRPr>
                    </a:p>
                  </a:txBody>
                  <a:tcPr marL="91425" marR="91425" marT="68575" marB="68575" anchor="ctr">
                    <a:lnL w="19050" cap="flat" cmpd="sng">
                      <a:solidFill>
                        <a:srgbClr val="DEE9F2"/>
                      </a:solidFill>
                      <a:prstDash val="solid"/>
                      <a:round/>
                      <a:headEnd type="none" w="sm" len="sm"/>
                      <a:tailEnd type="none" w="sm" len="sm"/>
                    </a:lnL>
                    <a:lnR w="19050" cap="flat" cmpd="sng" algn="ctr">
                      <a:solidFill>
                        <a:srgbClr val="DEE9F2"/>
                      </a:solidFill>
                      <a:prstDash val="solid"/>
                      <a:round/>
                      <a:headEnd type="none" w="sm" len="sm"/>
                      <a:tailEnd type="none" w="sm" len="sm"/>
                    </a:lnR>
                    <a:lnT w="19050" cap="flat" cmpd="sng">
                      <a:solidFill>
                        <a:srgbClr val="DEE9F2"/>
                      </a:solidFill>
                      <a:prstDash val="solid"/>
                      <a:round/>
                      <a:headEnd type="none" w="sm" len="sm"/>
                      <a:tailEnd type="none" w="sm" len="sm"/>
                    </a:lnT>
                    <a:lnB w="19050" cap="flat" cmpd="sng" algn="ctr">
                      <a:solidFill>
                        <a:srgbClr val="DEE9F2"/>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dirty="0">
                        <a:solidFill>
                          <a:srgbClr val="4A5C65"/>
                        </a:solidFill>
                        <a:latin typeface="Avenir Light" panose="020B0402020203020204" pitchFamily="34" charset="0"/>
                        <a:ea typeface="Lato Light"/>
                        <a:cs typeface="Lato Light"/>
                        <a:sym typeface="Lato Light"/>
                      </a:endParaRPr>
                    </a:p>
                  </a:txBody>
                  <a:tcPr marL="91425" marR="91425" marT="68575" marB="68575" anchor="ctr">
                    <a:lnL w="19050" cap="flat" cmpd="sng" algn="ctr">
                      <a:solidFill>
                        <a:srgbClr val="DEE9F2"/>
                      </a:solidFill>
                      <a:prstDash val="solid"/>
                      <a:round/>
                      <a:headEnd type="none" w="sm" len="sm"/>
                      <a:tailEnd type="none" w="sm" len="sm"/>
                    </a:lnL>
                    <a:lnR w="19050" cap="flat" cmpd="sng" algn="ctr">
                      <a:solidFill>
                        <a:srgbClr val="DEE9F2"/>
                      </a:solidFill>
                      <a:prstDash val="solid"/>
                      <a:round/>
                      <a:headEnd type="none" w="sm" len="sm"/>
                      <a:tailEnd type="none" w="sm" len="sm"/>
                    </a:lnR>
                    <a:lnT w="19050" cap="flat" cmpd="sng">
                      <a:solidFill>
                        <a:srgbClr val="DEE9F2"/>
                      </a:solidFill>
                      <a:prstDash val="solid"/>
                      <a:round/>
                      <a:headEnd type="none" w="sm" len="sm"/>
                      <a:tailEnd type="none" w="sm" len="sm"/>
                    </a:lnT>
                    <a:lnB w="19050" cap="flat" cmpd="sng" algn="ctr">
                      <a:solidFill>
                        <a:srgbClr val="DEE9F2"/>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dirty="0">
                        <a:solidFill>
                          <a:srgbClr val="4A5C65"/>
                        </a:solidFill>
                        <a:latin typeface="Avenir Light" panose="020B0402020203020204" pitchFamily="34" charset="0"/>
                        <a:ea typeface="Lato Light"/>
                        <a:cs typeface="Lato Light"/>
                        <a:sym typeface="Lato Light"/>
                      </a:endParaRPr>
                    </a:p>
                  </a:txBody>
                  <a:tcPr marL="91425" marR="91425" marT="68575" marB="68575" anchor="ctr">
                    <a:lnL w="19050" cap="flat" cmpd="sng" algn="ctr">
                      <a:solidFill>
                        <a:srgbClr val="DEE9F2"/>
                      </a:solidFill>
                      <a:prstDash val="solid"/>
                      <a:round/>
                      <a:headEnd type="none" w="sm" len="sm"/>
                      <a:tailEnd type="none" w="sm" len="sm"/>
                    </a:lnL>
                    <a:lnR w="19050" cap="flat" cmpd="sng" algn="ctr">
                      <a:solidFill>
                        <a:srgbClr val="DEE9F2"/>
                      </a:solidFill>
                      <a:prstDash val="solid"/>
                      <a:round/>
                      <a:headEnd type="none" w="sm" len="sm"/>
                      <a:tailEnd type="none" w="sm" len="sm"/>
                    </a:lnR>
                    <a:lnT w="19050" cap="flat" cmpd="sng">
                      <a:solidFill>
                        <a:srgbClr val="DEE9F2"/>
                      </a:solidFill>
                      <a:prstDash val="solid"/>
                      <a:round/>
                      <a:headEnd type="none" w="sm" len="sm"/>
                      <a:tailEnd type="none" w="sm" len="sm"/>
                    </a:lnT>
                    <a:lnB w="19050" cap="flat" cmpd="sng" algn="ctr">
                      <a:solidFill>
                        <a:srgbClr val="DEE9F2"/>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dirty="0">
                        <a:solidFill>
                          <a:srgbClr val="4A5C65"/>
                        </a:solidFill>
                        <a:latin typeface="Avenir Light" panose="020B0402020203020204" pitchFamily="34" charset="0"/>
                        <a:ea typeface="Lato Light"/>
                        <a:cs typeface="Lato Light"/>
                        <a:sym typeface="Lato Light"/>
                      </a:endParaRPr>
                    </a:p>
                  </a:txBody>
                  <a:tcPr marL="91425" marR="91425" marT="68575" marB="68575" anchor="ctr">
                    <a:lnL w="19050" cap="flat" cmpd="sng" algn="ctr">
                      <a:solidFill>
                        <a:srgbClr val="DEE9F2"/>
                      </a:solidFill>
                      <a:prstDash val="solid"/>
                      <a:round/>
                      <a:headEnd type="none" w="sm" len="sm"/>
                      <a:tailEnd type="none" w="sm" len="sm"/>
                    </a:lnL>
                    <a:lnR w="19050" cap="flat" cmpd="sng">
                      <a:solidFill>
                        <a:srgbClr val="DEE9F2"/>
                      </a:solidFill>
                      <a:prstDash val="solid"/>
                      <a:round/>
                      <a:headEnd type="none" w="sm" len="sm"/>
                      <a:tailEnd type="none" w="sm" len="sm"/>
                    </a:lnR>
                    <a:lnT w="19050" cap="flat" cmpd="sng">
                      <a:solidFill>
                        <a:srgbClr val="DEE9F2"/>
                      </a:solidFill>
                      <a:prstDash val="solid"/>
                      <a:round/>
                      <a:headEnd type="none" w="sm" len="sm"/>
                      <a:tailEnd type="none" w="sm" len="sm"/>
                    </a:lnT>
                    <a:lnB w="19050" cap="flat" cmpd="sng" algn="ctr">
                      <a:solidFill>
                        <a:srgbClr val="DEE9F2"/>
                      </a:solidFill>
                      <a:prstDash val="solid"/>
                      <a:round/>
                      <a:headEnd type="none" w="sm" len="sm"/>
                      <a:tailEnd type="none" w="sm" len="sm"/>
                    </a:lnB>
                    <a:solidFill>
                      <a:srgbClr val="FFFFFF"/>
                    </a:solidFill>
                  </a:tcPr>
                </a:tc>
                <a:extLst>
                  <a:ext uri="{0D108BD9-81ED-4DB2-BD59-A6C34878D82A}">
                    <a16:rowId xmlns:a16="http://schemas.microsoft.com/office/drawing/2014/main" val="2783504696"/>
                  </a:ext>
                </a:extLst>
              </a:tr>
              <a:tr h="598200">
                <a:tc>
                  <a:txBody>
                    <a:bodyPr/>
                    <a:lstStyle/>
                    <a:p>
                      <a:pPr marL="0" lvl="0" indent="0" algn="r" rtl="0">
                        <a:spcBef>
                          <a:spcPts val="0"/>
                        </a:spcBef>
                        <a:spcAft>
                          <a:spcPts val="0"/>
                        </a:spcAft>
                        <a:buNone/>
                      </a:pPr>
                      <a:endParaRPr sz="1100" dirty="0">
                        <a:solidFill>
                          <a:srgbClr val="02BDC7"/>
                        </a:solidFill>
                        <a:latin typeface="Avenir Light" panose="020B0402020203020204" pitchFamily="34" charset="0"/>
                        <a:ea typeface="Lato Light"/>
                        <a:cs typeface="Lato Light"/>
                        <a:sym typeface="Lato Light"/>
                      </a:endParaRPr>
                    </a:p>
                  </a:txBody>
                  <a:tcPr marL="91425" marR="91425" marT="68575" marB="68575" anchor="ctr">
                    <a:lnL w="19050" cap="flat" cmpd="sng">
                      <a:solidFill>
                        <a:srgbClr val="DEE9F2"/>
                      </a:solidFill>
                      <a:prstDash val="solid"/>
                      <a:round/>
                      <a:headEnd type="none" w="sm" len="sm"/>
                      <a:tailEnd type="none" w="sm" len="sm"/>
                    </a:lnL>
                    <a:lnR w="19050" cap="flat" cmpd="sng" algn="ctr">
                      <a:solidFill>
                        <a:srgbClr val="DEE9F2"/>
                      </a:solidFill>
                      <a:prstDash val="solid"/>
                      <a:round/>
                      <a:headEnd type="none" w="sm" len="sm"/>
                      <a:tailEnd type="none" w="sm" len="sm"/>
                    </a:lnR>
                    <a:lnT w="19050" cap="flat" cmpd="sng">
                      <a:solidFill>
                        <a:srgbClr val="DEE9F2"/>
                      </a:solidFill>
                      <a:prstDash val="solid"/>
                      <a:round/>
                      <a:headEnd type="none" w="sm" len="sm"/>
                      <a:tailEnd type="none" w="sm" len="sm"/>
                    </a:lnT>
                    <a:lnB w="19050" cap="flat" cmpd="sng">
                      <a:solidFill>
                        <a:srgbClr val="DEE9F2"/>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dirty="0">
                        <a:solidFill>
                          <a:srgbClr val="4A5C65"/>
                        </a:solidFill>
                        <a:latin typeface="Avenir Light" panose="020B0402020203020204" pitchFamily="34" charset="0"/>
                        <a:ea typeface="Lato Light"/>
                        <a:cs typeface="Lato Light"/>
                        <a:sym typeface="Lato Light"/>
                      </a:endParaRPr>
                    </a:p>
                  </a:txBody>
                  <a:tcPr marL="91425" marR="91425" marT="68575" marB="68575" anchor="ctr">
                    <a:lnL w="19050" cap="flat" cmpd="sng" algn="ctr">
                      <a:solidFill>
                        <a:srgbClr val="DEE9F2"/>
                      </a:solidFill>
                      <a:prstDash val="solid"/>
                      <a:round/>
                      <a:headEnd type="none" w="sm" len="sm"/>
                      <a:tailEnd type="none" w="sm" len="sm"/>
                    </a:lnL>
                    <a:lnR w="19050" cap="flat" cmpd="sng" algn="ctr">
                      <a:solidFill>
                        <a:srgbClr val="DEE9F2"/>
                      </a:solidFill>
                      <a:prstDash val="solid"/>
                      <a:round/>
                      <a:headEnd type="none" w="sm" len="sm"/>
                      <a:tailEnd type="none" w="sm" len="sm"/>
                    </a:lnR>
                    <a:lnT w="19050" cap="flat" cmpd="sng">
                      <a:solidFill>
                        <a:srgbClr val="DEE9F2"/>
                      </a:solidFill>
                      <a:prstDash val="solid"/>
                      <a:round/>
                      <a:headEnd type="none" w="sm" len="sm"/>
                      <a:tailEnd type="none" w="sm" len="sm"/>
                    </a:lnT>
                    <a:lnB w="19050" cap="flat" cmpd="sng">
                      <a:solidFill>
                        <a:srgbClr val="DEE9F2"/>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dirty="0">
                        <a:solidFill>
                          <a:srgbClr val="4A5C65"/>
                        </a:solidFill>
                        <a:latin typeface="Avenir Light" panose="020B0402020203020204" pitchFamily="34" charset="0"/>
                        <a:ea typeface="Lato Light"/>
                        <a:cs typeface="Lato Light"/>
                        <a:sym typeface="Lato Light"/>
                      </a:endParaRPr>
                    </a:p>
                  </a:txBody>
                  <a:tcPr marL="91425" marR="91425" marT="68575" marB="68575" anchor="ctr">
                    <a:lnL w="19050" cap="flat" cmpd="sng" algn="ctr">
                      <a:solidFill>
                        <a:srgbClr val="DEE9F2"/>
                      </a:solidFill>
                      <a:prstDash val="solid"/>
                      <a:round/>
                      <a:headEnd type="none" w="sm" len="sm"/>
                      <a:tailEnd type="none" w="sm" len="sm"/>
                    </a:lnL>
                    <a:lnR w="19050" cap="flat" cmpd="sng" algn="ctr">
                      <a:solidFill>
                        <a:srgbClr val="DEE9F2"/>
                      </a:solidFill>
                      <a:prstDash val="solid"/>
                      <a:round/>
                      <a:headEnd type="none" w="sm" len="sm"/>
                      <a:tailEnd type="none" w="sm" len="sm"/>
                    </a:lnR>
                    <a:lnT w="19050" cap="flat" cmpd="sng">
                      <a:solidFill>
                        <a:srgbClr val="DEE9F2"/>
                      </a:solidFill>
                      <a:prstDash val="solid"/>
                      <a:round/>
                      <a:headEnd type="none" w="sm" len="sm"/>
                      <a:tailEnd type="none" w="sm" len="sm"/>
                    </a:lnT>
                    <a:lnB w="19050" cap="flat" cmpd="sng">
                      <a:solidFill>
                        <a:srgbClr val="DEE9F2"/>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dirty="0">
                        <a:solidFill>
                          <a:srgbClr val="4A5C65"/>
                        </a:solidFill>
                        <a:latin typeface="Avenir Light" panose="020B0402020203020204" pitchFamily="34" charset="0"/>
                        <a:ea typeface="Lato Light"/>
                        <a:cs typeface="Lato Light"/>
                        <a:sym typeface="Lato Light"/>
                      </a:endParaRPr>
                    </a:p>
                  </a:txBody>
                  <a:tcPr marL="91425" marR="91425" marT="68575" marB="68575" anchor="ctr">
                    <a:lnL w="19050" cap="flat" cmpd="sng" algn="ctr">
                      <a:solidFill>
                        <a:srgbClr val="DEE9F2"/>
                      </a:solidFill>
                      <a:prstDash val="solid"/>
                      <a:round/>
                      <a:headEnd type="none" w="sm" len="sm"/>
                      <a:tailEnd type="none" w="sm" len="sm"/>
                    </a:lnL>
                    <a:lnR w="19050" cap="flat" cmpd="sng">
                      <a:solidFill>
                        <a:srgbClr val="DEE9F2"/>
                      </a:solidFill>
                      <a:prstDash val="solid"/>
                      <a:round/>
                      <a:headEnd type="none" w="sm" len="sm"/>
                      <a:tailEnd type="none" w="sm" len="sm"/>
                    </a:lnR>
                    <a:lnT w="19050" cap="flat" cmpd="sng">
                      <a:solidFill>
                        <a:srgbClr val="DEE9F2"/>
                      </a:solidFill>
                      <a:prstDash val="solid"/>
                      <a:round/>
                      <a:headEnd type="none" w="sm" len="sm"/>
                      <a:tailEnd type="none" w="sm" len="sm"/>
                    </a:lnT>
                    <a:lnB w="19050" cap="flat" cmpd="sng">
                      <a:solidFill>
                        <a:srgbClr val="DEE9F2"/>
                      </a:solidFill>
                      <a:prstDash val="solid"/>
                      <a:round/>
                      <a:headEnd type="none" w="sm" len="sm"/>
                      <a:tailEnd type="none" w="sm" len="sm"/>
                    </a:lnB>
                    <a:solidFill>
                      <a:srgbClr val="FFFFFF"/>
                    </a:solidFill>
                  </a:tcPr>
                </a:tc>
                <a:extLst>
                  <a:ext uri="{0D108BD9-81ED-4DB2-BD59-A6C34878D82A}">
                    <a16:rowId xmlns:a16="http://schemas.microsoft.com/office/drawing/2014/main" val="696441646"/>
                  </a:ext>
                </a:extLst>
              </a:tr>
            </a:tbl>
          </a:graphicData>
        </a:graphic>
      </p:graphicFrame>
      <p:sp>
        <p:nvSpPr>
          <p:cNvPr id="222" name="Google Shape;222;p9"/>
          <p:cNvSpPr>
            <a:spLocks noChangeAspect="1"/>
          </p:cNvSpPr>
          <p:nvPr/>
        </p:nvSpPr>
        <p:spPr>
          <a:xfrm>
            <a:off x="81448" y="1079455"/>
            <a:ext cx="2448000" cy="2448000"/>
          </a:xfrm>
          <a:prstGeom prst="ellipse">
            <a:avLst/>
          </a:prstGeom>
          <a:solidFill>
            <a:srgbClr val="57B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228;p9">
            <a:extLst>
              <a:ext uri="{FF2B5EF4-FFF2-40B4-BE49-F238E27FC236}">
                <a16:creationId xmlns:a16="http://schemas.microsoft.com/office/drawing/2014/main" id="{786E2E61-577D-4047-BFE4-EC6451812807}"/>
              </a:ext>
            </a:extLst>
          </p:cNvPr>
          <p:cNvSpPr/>
          <p:nvPr/>
        </p:nvSpPr>
        <p:spPr>
          <a:xfrm>
            <a:off x="416007" y="3502702"/>
            <a:ext cx="213000" cy="213000"/>
          </a:xfrm>
          <a:prstGeom prst="ellipse">
            <a:avLst/>
          </a:prstGeom>
          <a:solidFill>
            <a:srgbClr val="57B947">
              <a:alpha val="5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a:spLocks noChangeAspect="1"/>
          </p:cNvSpPr>
          <p:nvPr/>
        </p:nvSpPr>
        <p:spPr>
          <a:xfrm>
            <a:off x="1520611" y="574158"/>
            <a:ext cx="1102826" cy="1131534"/>
          </a:xfrm>
          <a:prstGeom prst="ellipse">
            <a:avLst/>
          </a:prstGeom>
          <a:solidFill>
            <a:srgbClr val="FF9755">
              <a:alpha val="7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CuadroTexto 9">
            <a:extLst>
              <a:ext uri="{FF2B5EF4-FFF2-40B4-BE49-F238E27FC236}">
                <a16:creationId xmlns:a16="http://schemas.microsoft.com/office/drawing/2014/main" id="{2FF4F93B-45CD-42C2-8223-B695E73F70A5}"/>
              </a:ext>
            </a:extLst>
          </p:cNvPr>
          <p:cNvSpPr txBox="1"/>
          <p:nvPr/>
        </p:nvSpPr>
        <p:spPr>
          <a:xfrm>
            <a:off x="5446082" y="-18390"/>
            <a:ext cx="3578751" cy="769441"/>
          </a:xfrm>
          <a:prstGeom prst="rect">
            <a:avLst/>
          </a:prstGeom>
          <a:noFill/>
        </p:spPr>
        <p:txBody>
          <a:bodyPr wrap="square" rtlCol="0">
            <a:spAutoFit/>
          </a:bodyPr>
          <a:lstStyle/>
          <a:p>
            <a:r>
              <a:rPr lang="es-ES" sz="4400" dirty="0"/>
              <a:t>EJEMPLO</a:t>
            </a:r>
          </a:p>
        </p:txBody>
      </p:sp>
    </p:spTree>
    <p:extLst>
      <p:ext uri="{BB962C8B-B14F-4D97-AF65-F5344CB8AC3E}">
        <p14:creationId xmlns:p14="http://schemas.microsoft.com/office/powerpoint/2010/main" val="14498229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aption" preserve="1">
  <p:cSld name="1_Caption">
    <p:bg>
      <p:bgPr>
        <a:solidFill>
          <a:srgbClr val="E2DFCC"/>
        </a:solidFill>
        <a:effectLst/>
      </p:bgPr>
    </p:bg>
    <p:spTree>
      <p:nvGrpSpPr>
        <p:cNvPr id="1" name="Shape 219"/>
        <p:cNvGrpSpPr/>
        <p:nvPr/>
      </p:nvGrpSpPr>
      <p:grpSpPr>
        <a:xfrm>
          <a:off x="0" y="0"/>
          <a:ext cx="0" cy="0"/>
          <a:chOff x="0" y="0"/>
          <a:chExt cx="0" cy="0"/>
        </a:xfrm>
      </p:grpSpPr>
      <p:sp>
        <p:nvSpPr>
          <p:cNvPr id="224" name="Google Shape;224;p9"/>
          <p:cNvSpPr/>
          <p:nvPr/>
        </p:nvSpPr>
        <p:spPr>
          <a:xfrm>
            <a:off x="1352161" y="153060"/>
            <a:ext cx="336900" cy="336900"/>
          </a:xfrm>
          <a:prstGeom prst="ellipse">
            <a:avLst/>
          </a:prstGeom>
          <a:solidFill>
            <a:srgbClr val="337AB7">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1107123" y="678208"/>
            <a:ext cx="213000" cy="213000"/>
          </a:xfrm>
          <a:prstGeom prst="ellipse">
            <a:avLst/>
          </a:prstGeom>
          <a:solidFill>
            <a:srgbClr val="5F4E90">
              <a:alpha val="5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 name="Google Shape;222;p9" descr="Imagen que contiene objeto, reloj, medidor&#10;&#10;Descripción generada automáticamente">
            <a:extLst>
              <a:ext uri="{FF2B5EF4-FFF2-40B4-BE49-F238E27FC236}">
                <a16:creationId xmlns:a16="http://schemas.microsoft.com/office/drawing/2014/main" id="{9CE0D87B-7F34-4D9D-86D5-7C94AA14274A}"/>
              </a:ext>
            </a:extLst>
          </p:cNvPr>
          <p:cNvPicPr preferRelativeResize="0">
            <a:picLocks noChangeAspect="1"/>
          </p:cNvPicPr>
          <p:nvPr/>
        </p:nvPicPr>
        <p:blipFill rotWithShape="1">
          <a:blip r:embed="rId2">
            <a:alphaModFix/>
          </a:blip>
          <a:srcRect/>
          <a:stretch/>
        </p:blipFill>
        <p:spPr>
          <a:xfrm>
            <a:off x="7946065" y="4842212"/>
            <a:ext cx="1078768" cy="252000"/>
          </a:xfrm>
          <a:prstGeom prst="rect">
            <a:avLst/>
          </a:prstGeom>
          <a:noFill/>
          <a:ln>
            <a:noFill/>
          </a:ln>
        </p:spPr>
      </p:pic>
      <p:sp>
        <p:nvSpPr>
          <p:cNvPr id="222" name="Google Shape;222;p9"/>
          <p:cNvSpPr>
            <a:spLocks noChangeAspect="1"/>
          </p:cNvSpPr>
          <p:nvPr/>
        </p:nvSpPr>
        <p:spPr>
          <a:xfrm>
            <a:off x="81448" y="1079455"/>
            <a:ext cx="2448000" cy="2448000"/>
          </a:xfrm>
          <a:prstGeom prst="ellipse">
            <a:avLst/>
          </a:prstGeom>
          <a:solidFill>
            <a:srgbClr val="57B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228;p9">
            <a:extLst>
              <a:ext uri="{FF2B5EF4-FFF2-40B4-BE49-F238E27FC236}">
                <a16:creationId xmlns:a16="http://schemas.microsoft.com/office/drawing/2014/main" id="{786E2E61-577D-4047-BFE4-EC6451812807}"/>
              </a:ext>
            </a:extLst>
          </p:cNvPr>
          <p:cNvSpPr/>
          <p:nvPr/>
        </p:nvSpPr>
        <p:spPr>
          <a:xfrm>
            <a:off x="416007" y="3502702"/>
            <a:ext cx="213000" cy="213000"/>
          </a:xfrm>
          <a:prstGeom prst="ellipse">
            <a:avLst/>
          </a:prstGeom>
          <a:solidFill>
            <a:srgbClr val="57B947">
              <a:alpha val="5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a:spLocks noChangeAspect="1"/>
          </p:cNvSpPr>
          <p:nvPr/>
        </p:nvSpPr>
        <p:spPr>
          <a:xfrm>
            <a:off x="1520611" y="574158"/>
            <a:ext cx="1102826" cy="1131534"/>
          </a:xfrm>
          <a:prstGeom prst="ellipse">
            <a:avLst/>
          </a:prstGeom>
          <a:solidFill>
            <a:srgbClr val="FF9755">
              <a:alpha val="7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ángulo 3">
            <a:extLst>
              <a:ext uri="{FF2B5EF4-FFF2-40B4-BE49-F238E27FC236}">
                <a16:creationId xmlns:a16="http://schemas.microsoft.com/office/drawing/2014/main" id="{B0B3F799-37E6-4B58-B0EB-4249EEE6A4B6}"/>
              </a:ext>
            </a:extLst>
          </p:cNvPr>
          <p:cNvSpPr/>
          <p:nvPr/>
        </p:nvSpPr>
        <p:spPr>
          <a:xfrm>
            <a:off x="3128963" y="574158"/>
            <a:ext cx="5722143" cy="386925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42692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preserve="1">
  <p:cSld name="1_Title">
    <p:bg>
      <p:bgPr>
        <a:blipFill dpi="0" rotWithShape="1">
          <a:blip r:embed="rId2">
            <a:alphaModFix amt="27000"/>
            <a:lum/>
          </a:blip>
          <a:srcRect/>
          <a:stretch>
            <a:fillRect t="-9000" b="-9000"/>
          </a:stretch>
        </a:blipFill>
        <a:effectLst/>
      </p:bgPr>
    </p:bg>
    <p:spTree>
      <p:nvGrpSpPr>
        <p:cNvPr id="1" name="Shape 9"/>
        <p:cNvGrpSpPr/>
        <p:nvPr/>
      </p:nvGrpSpPr>
      <p:grpSpPr>
        <a:xfrm>
          <a:off x="0" y="0"/>
          <a:ext cx="0" cy="0"/>
          <a:chOff x="0" y="0"/>
          <a:chExt cx="0" cy="0"/>
        </a:xfrm>
      </p:grpSpPr>
      <p:sp>
        <p:nvSpPr>
          <p:cNvPr id="12" name="Google Shape;12;p2"/>
          <p:cNvSpPr/>
          <p:nvPr/>
        </p:nvSpPr>
        <p:spPr>
          <a:xfrm>
            <a:off x="6269755" y="4660825"/>
            <a:ext cx="605400" cy="60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443199" y="771271"/>
            <a:ext cx="774600" cy="774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a:off x="6875156" y="1616690"/>
            <a:ext cx="413400" cy="413400"/>
          </a:xfrm>
          <a:prstGeom prst="ellipse">
            <a:avLst/>
          </a:prstGeom>
          <a:solidFill>
            <a:srgbClr val="337AB7">
              <a:alpha val="7882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6;p2"/>
          <p:cNvSpPr/>
          <p:nvPr/>
        </p:nvSpPr>
        <p:spPr>
          <a:xfrm>
            <a:off x="2781981" y="3612044"/>
            <a:ext cx="336900" cy="336900"/>
          </a:xfrm>
          <a:prstGeom prst="ellipse">
            <a:avLst/>
          </a:prstGeom>
          <a:solidFill>
            <a:srgbClr val="F37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723989" y="1670133"/>
            <a:ext cx="213000" cy="213000"/>
          </a:xfrm>
          <a:prstGeom prst="ellipse">
            <a:avLst/>
          </a:prstGeom>
          <a:solidFill>
            <a:srgbClr val="5F4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179966" y="1338692"/>
            <a:ext cx="93900" cy="93900"/>
          </a:xfrm>
          <a:prstGeom prst="ellipse">
            <a:avLst/>
          </a:prstGeom>
          <a:solidFill>
            <a:srgbClr val="1FA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525494" y="4374525"/>
            <a:ext cx="93900" cy="93900"/>
          </a:xfrm>
          <a:prstGeom prst="ellipse">
            <a:avLst/>
          </a:prstGeom>
          <a:solidFill>
            <a:srgbClr val="F37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662116" y="990190"/>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371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4;p2"/>
          <p:cNvSpPr/>
          <p:nvPr/>
        </p:nvSpPr>
        <p:spPr>
          <a:xfrm>
            <a:off x="3118752" y="861970"/>
            <a:ext cx="300900" cy="300900"/>
          </a:xfrm>
          <a:prstGeom prst="ellipse">
            <a:avLst/>
          </a:prstGeom>
          <a:solidFill>
            <a:srgbClr val="1FA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871433" y="4757335"/>
            <a:ext cx="213000" cy="213000"/>
          </a:xfrm>
          <a:prstGeom prst="ellipse">
            <a:avLst/>
          </a:prstGeom>
          <a:solidFill>
            <a:srgbClr val="1FA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856356" y="4374527"/>
            <a:ext cx="413400" cy="413400"/>
          </a:xfrm>
          <a:prstGeom prst="ellipse">
            <a:avLst/>
          </a:prstGeom>
          <a:solidFill>
            <a:srgbClr val="A4C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ángulo 2">
            <a:extLst>
              <a:ext uri="{FF2B5EF4-FFF2-40B4-BE49-F238E27FC236}">
                <a16:creationId xmlns:a16="http://schemas.microsoft.com/office/drawing/2014/main" id="{6E16128D-8F43-40C1-9D50-008CC73D2802}"/>
              </a:ext>
            </a:extLst>
          </p:cNvPr>
          <p:cNvSpPr/>
          <p:nvPr/>
        </p:nvSpPr>
        <p:spPr>
          <a:xfrm>
            <a:off x="-9320" y="0"/>
            <a:ext cx="632316" cy="5143500"/>
          </a:xfrm>
          <a:prstGeom prst="rect">
            <a:avLst/>
          </a:prstGeom>
          <a:solidFill>
            <a:srgbClr val="5F4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CuadroTexto 36">
            <a:extLst>
              <a:ext uri="{FF2B5EF4-FFF2-40B4-BE49-F238E27FC236}">
                <a16:creationId xmlns:a16="http://schemas.microsoft.com/office/drawing/2014/main" id="{23EDDD28-1067-46C2-B949-837077B8A2BB}"/>
              </a:ext>
            </a:extLst>
          </p:cNvPr>
          <p:cNvSpPr txBox="1"/>
          <p:nvPr/>
        </p:nvSpPr>
        <p:spPr>
          <a:xfrm rot="16200000">
            <a:off x="-1726510" y="2529356"/>
            <a:ext cx="4244178" cy="677108"/>
          </a:xfrm>
          <a:prstGeom prst="rect">
            <a:avLst/>
          </a:prstGeom>
          <a:noFill/>
        </p:spPr>
        <p:txBody>
          <a:bodyPr wrap="square" rtlCol="0">
            <a:spAutoFit/>
          </a:bodyPr>
          <a:lstStyle/>
          <a:p>
            <a:pPr algn="r">
              <a:lnSpc>
                <a:spcPct val="150000"/>
              </a:lnSpc>
            </a:pPr>
            <a:r>
              <a:rPr lang="es-ES" sz="1600" baseline="0" dirty="0">
                <a:solidFill>
                  <a:srgbClr val="FFFFFF"/>
                </a:solidFill>
                <a:latin typeface="+mn-lt"/>
                <a:ea typeface="Lato Medium" panose="020F0502020204030203" pitchFamily="34" charset="0"/>
                <a:cs typeface="Lato Medium" panose="020F0502020204030203" pitchFamily="34" charset="0"/>
              </a:rPr>
              <a:t>NATURALEZA Y BIODIVERSIDAD</a:t>
            </a:r>
          </a:p>
          <a:p>
            <a:endParaRPr lang="es-ES" dirty="0">
              <a:solidFill>
                <a:srgbClr val="FFFFFF"/>
              </a:solidFill>
            </a:endParaRPr>
          </a:p>
        </p:txBody>
      </p:sp>
      <p:pic>
        <p:nvPicPr>
          <p:cNvPr id="39" name="Imagen 38" descr="Imagen que contiene pájaro, ave&#10;&#10;Descripción generada automáticamente">
            <a:extLst>
              <a:ext uri="{FF2B5EF4-FFF2-40B4-BE49-F238E27FC236}">
                <a16:creationId xmlns:a16="http://schemas.microsoft.com/office/drawing/2014/main" id="{E610B03F-BA0C-4A6B-A928-7B68B84D5669}"/>
              </a:ext>
            </a:extLst>
          </p:cNvPr>
          <p:cNvPicPr>
            <a:picLocks noChangeAspect="1"/>
          </p:cNvPicPr>
          <p:nvPr/>
        </p:nvPicPr>
        <p:blipFill>
          <a:blip r:embed="rId3"/>
          <a:stretch>
            <a:fillRect/>
          </a:stretch>
        </p:blipFill>
        <p:spPr>
          <a:xfrm>
            <a:off x="59823" y="109757"/>
            <a:ext cx="478893" cy="546518"/>
          </a:xfrm>
          <a:prstGeom prst="rect">
            <a:avLst/>
          </a:prstGeom>
        </p:spPr>
      </p:pic>
      <p:sp>
        <p:nvSpPr>
          <p:cNvPr id="40" name="Google Shape;10;p2">
            <a:extLst>
              <a:ext uri="{FF2B5EF4-FFF2-40B4-BE49-F238E27FC236}">
                <a16:creationId xmlns:a16="http://schemas.microsoft.com/office/drawing/2014/main" id="{4ACA8EC9-0FB8-4C95-9BD5-342466E496C8}"/>
              </a:ext>
            </a:extLst>
          </p:cNvPr>
          <p:cNvSpPr/>
          <p:nvPr/>
        </p:nvSpPr>
        <p:spPr>
          <a:xfrm>
            <a:off x="2991955" y="630150"/>
            <a:ext cx="3883200" cy="3883200"/>
          </a:xfrm>
          <a:prstGeom prst="ellipse">
            <a:avLst/>
          </a:prstGeom>
          <a:solidFill>
            <a:srgbClr val="A4C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3;p2">
            <a:extLst>
              <a:ext uri="{FF2B5EF4-FFF2-40B4-BE49-F238E27FC236}">
                <a16:creationId xmlns:a16="http://schemas.microsoft.com/office/drawing/2014/main" id="{0D6BDE3E-9AD8-411C-9DCD-4AF43278DB53}"/>
              </a:ext>
            </a:extLst>
          </p:cNvPr>
          <p:cNvSpPr txBox="1">
            <a:spLocks noGrp="1"/>
          </p:cNvSpPr>
          <p:nvPr>
            <p:ph type="ctrTitle" hasCustomPrompt="1"/>
          </p:nvPr>
        </p:nvSpPr>
        <p:spPr>
          <a:xfrm>
            <a:off x="3138084" y="981381"/>
            <a:ext cx="3629400" cy="322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400" b="1">
                <a:solidFill>
                  <a:schemeClr val="bg1">
                    <a:lumMod val="20000"/>
                    <a:lumOff val="80000"/>
                  </a:schemeClr>
                </a:solidFill>
                <a:latin typeface="+mj-lt"/>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s-ES" dirty="0"/>
              <a:t>TÍTULO DEL RECURSO</a:t>
            </a:r>
          </a:p>
        </p:txBody>
      </p:sp>
      <p:sp>
        <p:nvSpPr>
          <p:cNvPr id="13" name="Google Shape;13;p2"/>
          <p:cNvSpPr/>
          <p:nvPr/>
        </p:nvSpPr>
        <p:spPr>
          <a:xfrm>
            <a:off x="3068155" y="3872629"/>
            <a:ext cx="1097700" cy="1097700"/>
          </a:xfrm>
          <a:prstGeom prst="ellipse">
            <a:avLst/>
          </a:prstGeom>
          <a:solidFill>
            <a:srgbClr val="337AB7">
              <a:alpha val="7882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1" name="Google Shape;21;p2"/>
          <p:cNvGrpSpPr/>
          <p:nvPr/>
        </p:nvGrpSpPr>
        <p:grpSpPr>
          <a:xfrm>
            <a:off x="3362582" y="4168937"/>
            <a:ext cx="508851" cy="478711"/>
            <a:chOff x="5972700" y="2330200"/>
            <a:chExt cx="411625" cy="387275"/>
          </a:xfrm>
        </p:grpSpPr>
        <p:sp>
          <p:nvSpPr>
            <p:cNvPr id="22" name="Google Shape;22;p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4" name="Google Shape;222;p9" descr="Imagen que contiene objeto, reloj, medidor&#10;&#10;Descripción generada automáticamente">
            <a:extLst>
              <a:ext uri="{FF2B5EF4-FFF2-40B4-BE49-F238E27FC236}">
                <a16:creationId xmlns:a16="http://schemas.microsoft.com/office/drawing/2014/main" id="{8E614FA3-2974-4558-B58D-0030C2196014}"/>
              </a:ext>
            </a:extLst>
          </p:cNvPr>
          <p:cNvPicPr preferRelativeResize="0">
            <a:picLocks noChangeAspect="1"/>
          </p:cNvPicPr>
          <p:nvPr/>
        </p:nvPicPr>
        <p:blipFill rotWithShape="1">
          <a:blip r:embed="rId4">
            <a:alphaModFix/>
          </a:blip>
          <a:srcRect/>
          <a:stretch/>
        </p:blipFill>
        <p:spPr>
          <a:xfrm>
            <a:off x="4117357" y="1215305"/>
            <a:ext cx="1541095" cy="360000"/>
          </a:xfrm>
          <a:prstGeom prst="rect">
            <a:avLst/>
          </a:prstGeom>
          <a:noFill/>
          <a:ln>
            <a:noFill/>
          </a:ln>
        </p:spPr>
      </p:pic>
      <p:sp>
        <p:nvSpPr>
          <p:cNvPr id="11" name="Google Shape;11;p2"/>
          <p:cNvSpPr/>
          <p:nvPr/>
        </p:nvSpPr>
        <p:spPr>
          <a:xfrm>
            <a:off x="5791855" y="228600"/>
            <a:ext cx="1388100" cy="1388100"/>
          </a:xfrm>
          <a:prstGeom prst="ellipse">
            <a:avLst/>
          </a:prstGeom>
          <a:solidFill>
            <a:srgbClr val="F3712A">
              <a:alpha val="79608"/>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2"/>
          <p:cNvGrpSpPr/>
          <p:nvPr/>
        </p:nvGrpSpPr>
        <p:grpSpPr>
          <a:xfrm>
            <a:off x="6223273" y="506559"/>
            <a:ext cx="524975" cy="832145"/>
            <a:chOff x="6718575" y="2318625"/>
            <a:chExt cx="256950" cy="407375"/>
          </a:xfrm>
        </p:grpSpPr>
        <p:sp>
          <p:nvSpPr>
            <p:cNvPr id="25" name="Google Shape;25;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6" name="Google Shape;26;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7" name="Google Shape;27;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 name="Google Shape;28;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9" name="Google Shape;29;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 name="Google Shape;30;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 name="Google Shape;31;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 name="Google Shape;32;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extLst>
      <p:ext uri="{BB962C8B-B14F-4D97-AF65-F5344CB8AC3E}">
        <p14:creationId xmlns:p14="http://schemas.microsoft.com/office/powerpoint/2010/main" val="3884741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aption" preserve="1">
  <p:cSld name="1_Caption">
    <p:bg>
      <p:bgPr>
        <a:solidFill>
          <a:srgbClr val="FFFFFF"/>
        </a:solidFill>
        <a:effectLst/>
      </p:bgPr>
    </p:bg>
    <p:spTree>
      <p:nvGrpSpPr>
        <p:cNvPr id="1" name="Shape 219"/>
        <p:cNvGrpSpPr/>
        <p:nvPr/>
      </p:nvGrpSpPr>
      <p:grpSpPr>
        <a:xfrm>
          <a:off x="0" y="0"/>
          <a:ext cx="0" cy="0"/>
          <a:chOff x="0" y="0"/>
          <a:chExt cx="0" cy="0"/>
        </a:xfrm>
      </p:grpSpPr>
      <p:sp>
        <p:nvSpPr>
          <p:cNvPr id="224" name="Google Shape;224;p9"/>
          <p:cNvSpPr/>
          <p:nvPr/>
        </p:nvSpPr>
        <p:spPr>
          <a:xfrm>
            <a:off x="247557" y="384918"/>
            <a:ext cx="336900" cy="336900"/>
          </a:xfrm>
          <a:prstGeom prst="ellipse">
            <a:avLst/>
          </a:prstGeom>
          <a:solidFill>
            <a:srgbClr val="337AB7">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477957" y="866455"/>
            <a:ext cx="213000" cy="213000"/>
          </a:xfrm>
          <a:prstGeom prst="ellipse">
            <a:avLst/>
          </a:prstGeom>
          <a:solidFill>
            <a:srgbClr val="5F4E90">
              <a:alpha val="5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 name="Google Shape;222;p9" descr="Imagen que contiene objeto, reloj, medidor&#10;&#10;Descripción generada automáticamente">
            <a:extLst>
              <a:ext uri="{FF2B5EF4-FFF2-40B4-BE49-F238E27FC236}">
                <a16:creationId xmlns:a16="http://schemas.microsoft.com/office/drawing/2014/main" id="{9CE0D87B-7F34-4D9D-86D5-7C94AA14274A}"/>
              </a:ext>
            </a:extLst>
          </p:cNvPr>
          <p:cNvPicPr preferRelativeResize="0">
            <a:picLocks noChangeAspect="1"/>
          </p:cNvPicPr>
          <p:nvPr/>
        </p:nvPicPr>
        <p:blipFill rotWithShape="1">
          <a:blip r:embed="rId2">
            <a:alphaModFix/>
          </a:blip>
          <a:srcRect/>
          <a:stretch/>
        </p:blipFill>
        <p:spPr>
          <a:xfrm>
            <a:off x="134855" y="4827206"/>
            <a:ext cx="1078768" cy="252000"/>
          </a:xfrm>
          <a:prstGeom prst="rect">
            <a:avLst/>
          </a:prstGeom>
          <a:noFill/>
          <a:ln>
            <a:noFill/>
          </a:ln>
        </p:spPr>
      </p:pic>
      <p:sp>
        <p:nvSpPr>
          <p:cNvPr id="222" name="Google Shape;222;p9"/>
          <p:cNvSpPr>
            <a:spLocks noChangeAspect="1"/>
          </p:cNvSpPr>
          <p:nvPr/>
        </p:nvSpPr>
        <p:spPr>
          <a:xfrm>
            <a:off x="81448" y="1079455"/>
            <a:ext cx="2448000" cy="2448000"/>
          </a:xfrm>
          <a:prstGeom prst="ellipse">
            <a:avLst/>
          </a:prstGeom>
          <a:solidFill>
            <a:srgbClr val="A4C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228;p9">
            <a:extLst>
              <a:ext uri="{FF2B5EF4-FFF2-40B4-BE49-F238E27FC236}">
                <a16:creationId xmlns:a16="http://schemas.microsoft.com/office/drawing/2014/main" id="{786E2E61-577D-4047-BFE4-EC6451812807}"/>
              </a:ext>
            </a:extLst>
          </p:cNvPr>
          <p:cNvSpPr/>
          <p:nvPr/>
        </p:nvSpPr>
        <p:spPr>
          <a:xfrm>
            <a:off x="416007" y="3502702"/>
            <a:ext cx="213000" cy="213000"/>
          </a:xfrm>
          <a:prstGeom prst="ellipse">
            <a:avLst/>
          </a:prstGeom>
          <a:solidFill>
            <a:srgbClr val="57B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a:spLocks noChangeAspect="1"/>
          </p:cNvSpPr>
          <p:nvPr/>
        </p:nvSpPr>
        <p:spPr>
          <a:xfrm>
            <a:off x="807134" y="643237"/>
            <a:ext cx="1102826" cy="1131534"/>
          </a:xfrm>
          <a:prstGeom prst="ellipse">
            <a:avLst/>
          </a:prstGeom>
          <a:solidFill>
            <a:srgbClr val="FF9755">
              <a:alpha val="7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ángulo 3">
            <a:extLst>
              <a:ext uri="{FF2B5EF4-FFF2-40B4-BE49-F238E27FC236}">
                <a16:creationId xmlns:a16="http://schemas.microsoft.com/office/drawing/2014/main" id="{B0B3F799-37E6-4B58-B0EB-4249EEE6A4B6}"/>
              </a:ext>
            </a:extLst>
          </p:cNvPr>
          <p:cNvSpPr/>
          <p:nvPr/>
        </p:nvSpPr>
        <p:spPr>
          <a:xfrm>
            <a:off x="2864007" y="328614"/>
            <a:ext cx="5987099" cy="4572000"/>
          </a:xfrm>
          <a:prstGeom prst="rect">
            <a:avLst/>
          </a:prstGeom>
          <a:solidFill>
            <a:srgbClr val="E2D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87166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904188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preserve="1">
  <p:cSld name="1_Title">
    <p:bg>
      <p:bgPr>
        <a:blipFill dpi="0" rotWithShape="1">
          <a:blip r:embed="rId2">
            <a:alphaModFix amt="27000"/>
            <a:lum/>
          </a:blip>
          <a:srcRect/>
          <a:stretch>
            <a:fillRect t="-9000" b="-9000"/>
          </a:stretch>
        </a:blipFill>
        <a:effectLst/>
      </p:bgPr>
    </p:bg>
    <p:spTree>
      <p:nvGrpSpPr>
        <p:cNvPr id="1" name="Shape 9"/>
        <p:cNvGrpSpPr/>
        <p:nvPr/>
      </p:nvGrpSpPr>
      <p:grpSpPr>
        <a:xfrm>
          <a:off x="0" y="0"/>
          <a:ext cx="0" cy="0"/>
          <a:chOff x="0" y="0"/>
          <a:chExt cx="0" cy="0"/>
        </a:xfrm>
      </p:grpSpPr>
      <p:sp>
        <p:nvSpPr>
          <p:cNvPr id="12" name="Google Shape;12;p2"/>
          <p:cNvSpPr/>
          <p:nvPr/>
        </p:nvSpPr>
        <p:spPr>
          <a:xfrm>
            <a:off x="6269755" y="4660825"/>
            <a:ext cx="605400" cy="60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443199" y="771271"/>
            <a:ext cx="774600" cy="774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a:off x="6875156" y="1616690"/>
            <a:ext cx="413400" cy="413400"/>
          </a:xfrm>
          <a:prstGeom prst="ellipse">
            <a:avLst/>
          </a:prstGeom>
          <a:solidFill>
            <a:srgbClr val="337AB7">
              <a:alpha val="7882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6;p2"/>
          <p:cNvSpPr/>
          <p:nvPr/>
        </p:nvSpPr>
        <p:spPr>
          <a:xfrm>
            <a:off x="2781981" y="3612044"/>
            <a:ext cx="336900" cy="336900"/>
          </a:xfrm>
          <a:prstGeom prst="ellipse">
            <a:avLst/>
          </a:prstGeom>
          <a:solidFill>
            <a:srgbClr val="F37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723989" y="1670133"/>
            <a:ext cx="213000" cy="213000"/>
          </a:xfrm>
          <a:prstGeom prst="ellipse">
            <a:avLst/>
          </a:prstGeom>
          <a:solidFill>
            <a:srgbClr val="5F4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179966" y="1338692"/>
            <a:ext cx="93900" cy="93900"/>
          </a:xfrm>
          <a:prstGeom prst="ellipse">
            <a:avLst/>
          </a:prstGeom>
          <a:solidFill>
            <a:srgbClr val="1FA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525494" y="4374525"/>
            <a:ext cx="93900" cy="93900"/>
          </a:xfrm>
          <a:prstGeom prst="ellipse">
            <a:avLst/>
          </a:prstGeom>
          <a:solidFill>
            <a:srgbClr val="F37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662116" y="990190"/>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371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4;p2"/>
          <p:cNvSpPr/>
          <p:nvPr/>
        </p:nvSpPr>
        <p:spPr>
          <a:xfrm>
            <a:off x="3118752" y="861970"/>
            <a:ext cx="300900" cy="300900"/>
          </a:xfrm>
          <a:prstGeom prst="ellipse">
            <a:avLst/>
          </a:prstGeom>
          <a:solidFill>
            <a:srgbClr val="1FA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871433" y="4757335"/>
            <a:ext cx="213000" cy="213000"/>
          </a:xfrm>
          <a:prstGeom prst="ellipse">
            <a:avLst/>
          </a:prstGeom>
          <a:solidFill>
            <a:srgbClr val="1FA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856356" y="4374527"/>
            <a:ext cx="413400" cy="413400"/>
          </a:xfrm>
          <a:prstGeom prst="ellipse">
            <a:avLst/>
          </a:prstGeom>
          <a:solidFill>
            <a:srgbClr val="A4C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ángulo 2">
            <a:extLst>
              <a:ext uri="{FF2B5EF4-FFF2-40B4-BE49-F238E27FC236}">
                <a16:creationId xmlns:a16="http://schemas.microsoft.com/office/drawing/2014/main" id="{6E16128D-8F43-40C1-9D50-008CC73D2802}"/>
              </a:ext>
            </a:extLst>
          </p:cNvPr>
          <p:cNvSpPr/>
          <p:nvPr/>
        </p:nvSpPr>
        <p:spPr>
          <a:xfrm>
            <a:off x="-9320" y="0"/>
            <a:ext cx="632316" cy="5143500"/>
          </a:xfrm>
          <a:prstGeom prst="rect">
            <a:avLst/>
          </a:prstGeom>
          <a:solidFill>
            <a:srgbClr val="A4C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CuadroTexto 36">
            <a:extLst>
              <a:ext uri="{FF2B5EF4-FFF2-40B4-BE49-F238E27FC236}">
                <a16:creationId xmlns:a16="http://schemas.microsoft.com/office/drawing/2014/main" id="{23EDDD28-1067-46C2-B949-837077B8A2BB}"/>
              </a:ext>
            </a:extLst>
          </p:cNvPr>
          <p:cNvSpPr txBox="1"/>
          <p:nvPr/>
        </p:nvSpPr>
        <p:spPr>
          <a:xfrm rot="16200000">
            <a:off x="-1726510" y="2458476"/>
            <a:ext cx="4244178" cy="677108"/>
          </a:xfrm>
          <a:prstGeom prst="rect">
            <a:avLst/>
          </a:prstGeom>
          <a:noFill/>
        </p:spPr>
        <p:txBody>
          <a:bodyPr wrap="square" rtlCol="0">
            <a:spAutoFit/>
          </a:bodyPr>
          <a:lstStyle/>
          <a:p>
            <a:pPr algn="r">
              <a:lnSpc>
                <a:spcPct val="150000"/>
              </a:lnSpc>
            </a:pPr>
            <a:r>
              <a:rPr lang="es-ES" sz="1600" baseline="0" dirty="0">
                <a:solidFill>
                  <a:srgbClr val="FFFFFF"/>
                </a:solidFill>
                <a:latin typeface="+mn-lt"/>
                <a:ea typeface="Lato Medium" panose="020F0502020204030203" pitchFamily="34" charset="0"/>
                <a:cs typeface="Lato Medium" panose="020F0502020204030203" pitchFamily="34" charset="0"/>
              </a:rPr>
              <a:t>ENERGÍA Y MOVILIDAD</a:t>
            </a:r>
          </a:p>
          <a:p>
            <a:pPr algn="r"/>
            <a:endParaRPr lang="es-ES" dirty="0">
              <a:solidFill>
                <a:srgbClr val="FFFFFF"/>
              </a:solidFill>
            </a:endParaRPr>
          </a:p>
        </p:txBody>
      </p:sp>
      <p:pic>
        <p:nvPicPr>
          <p:cNvPr id="50" name="Imagen 49" descr="Imagen que contiene dibujo&#10;&#10;Descripción generada automáticamente">
            <a:extLst>
              <a:ext uri="{FF2B5EF4-FFF2-40B4-BE49-F238E27FC236}">
                <a16:creationId xmlns:a16="http://schemas.microsoft.com/office/drawing/2014/main" id="{917DB24F-E42B-4E53-A7AB-863C60B311C9}"/>
              </a:ext>
            </a:extLst>
          </p:cNvPr>
          <p:cNvPicPr>
            <a:picLocks noChangeAspect="1"/>
          </p:cNvPicPr>
          <p:nvPr/>
        </p:nvPicPr>
        <p:blipFill>
          <a:blip r:embed="rId3"/>
          <a:stretch>
            <a:fillRect/>
          </a:stretch>
        </p:blipFill>
        <p:spPr>
          <a:xfrm>
            <a:off x="95080" y="125713"/>
            <a:ext cx="423516" cy="423516"/>
          </a:xfrm>
          <a:prstGeom prst="rect">
            <a:avLst/>
          </a:prstGeom>
        </p:spPr>
      </p:pic>
      <p:sp>
        <p:nvSpPr>
          <p:cNvPr id="51" name="Google Shape;10;p2">
            <a:extLst>
              <a:ext uri="{FF2B5EF4-FFF2-40B4-BE49-F238E27FC236}">
                <a16:creationId xmlns:a16="http://schemas.microsoft.com/office/drawing/2014/main" id="{0192CFFB-965A-4AEE-BC56-89C4B9DC0931}"/>
              </a:ext>
            </a:extLst>
          </p:cNvPr>
          <p:cNvSpPr/>
          <p:nvPr/>
        </p:nvSpPr>
        <p:spPr>
          <a:xfrm>
            <a:off x="2991955" y="630150"/>
            <a:ext cx="3883200" cy="3883200"/>
          </a:xfrm>
          <a:prstGeom prst="ellipse">
            <a:avLst/>
          </a:prstGeom>
          <a:solidFill>
            <a:srgbClr val="A4C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3;p2">
            <a:extLst>
              <a:ext uri="{FF2B5EF4-FFF2-40B4-BE49-F238E27FC236}">
                <a16:creationId xmlns:a16="http://schemas.microsoft.com/office/drawing/2014/main" id="{B5CAE358-27EF-42F5-8641-1761AADCE15D}"/>
              </a:ext>
            </a:extLst>
          </p:cNvPr>
          <p:cNvSpPr txBox="1">
            <a:spLocks noGrp="1"/>
          </p:cNvSpPr>
          <p:nvPr>
            <p:ph type="ctrTitle" hasCustomPrompt="1"/>
          </p:nvPr>
        </p:nvSpPr>
        <p:spPr>
          <a:xfrm>
            <a:off x="3138084" y="981381"/>
            <a:ext cx="3629400" cy="322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400" b="1">
                <a:solidFill>
                  <a:schemeClr val="bg1">
                    <a:lumMod val="20000"/>
                    <a:lumOff val="80000"/>
                  </a:schemeClr>
                </a:solidFill>
                <a:latin typeface="+mj-lt"/>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s-ES" dirty="0"/>
              <a:t>TÍTULO DEL RECURSO</a:t>
            </a:r>
          </a:p>
        </p:txBody>
      </p:sp>
      <p:sp>
        <p:nvSpPr>
          <p:cNvPr id="13" name="Google Shape;13;p2"/>
          <p:cNvSpPr/>
          <p:nvPr/>
        </p:nvSpPr>
        <p:spPr>
          <a:xfrm>
            <a:off x="3068155" y="3872629"/>
            <a:ext cx="1097700" cy="1097700"/>
          </a:xfrm>
          <a:prstGeom prst="ellipse">
            <a:avLst/>
          </a:prstGeom>
          <a:solidFill>
            <a:srgbClr val="337AB7">
              <a:alpha val="7882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1" name="Google Shape;21;p2"/>
          <p:cNvGrpSpPr/>
          <p:nvPr/>
        </p:nvGrpSpPr>
        <p:grpSpPr>
          <a:xfrm>
            <a:off x="3362582" y="4168937"/>
            <a:ext cx="508851" cy="478711"/>
            <a:chOff x="5972700" y="2330200"/>
            <a:chExt cx="411625" cy="387275"/>
          </a:xfrm>
        </p:grpSpPr>
        <p:sp>
          <p:nvSpPr>
            <p:cNvPr id="22" name="Google Shape;22;p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11;p2"/>
          <p:cNvSpPr/>
          <p:nvPr/>
        </p:nvSpPr>
        <p:spPr>
          <a:xfrm>
            <a:off x="5791855" y="228600"/>
            <a:ext cx="1388100" cy="1388100"/>
          </a:xfrm>
          <a:prstGeom prst="ellipse">
            <a:avLst/>
          </a:prstGeom>
          <a:solidFill>
            <a:srgbClr val="F3712A">
              <a:alpha val="79608"/>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2"/>
          <p:cNvGrpSpPr/>
          <p:nvPr/>
        </p:nvGrpSpPr>
        <p:grpSpPr>
          <a:xfrm>
            <a:off x="6223273" y="506559"/>
            <a:ext cx="524975" cy="832145"/>
            <a:chOff x="6718575" y="2318625"/>
            <a:chExt cx="256950" cy="407375"/>
          </a:xfrm>
        </p:grpSpPr>
        <p:sp>
          <p:nvSpPr>
            <p:cNvPr id="25" name="Google Shape;25;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6" name="Google Shape;26;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7" name="Google Shape;27;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 name="Google Shape;28;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9" name="Google Shape;29;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FFFFF"/>
                </a:solidFill>
              </a:endParaRPr>
            </a:p>
          </p:txBody>
        </p:sp>
        <p:sp>
          <p:nvSpPr>
            <p:cNvPr id="30" name="Google Shape;30;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 name="Google Shape;31;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 name="Google Shape;32;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pic>
        <p:nvPicPr>
          <p:cNvPr id="55" name="Google Shape;222;p9" descr="Imagen que contiene objeto, reloj, medidor&#10;&#10;Descripción generada automáticamente">
            <a:extLst>
              <a:ext uri="{FF2B5EF4-FFF2-40B4-BE49-F238E27FC236}">
                <a16:creationId xmlns:a16="http://schemas.microsoft.com/office/drawing/2014/main" id="{21CD0913-6D06-487D-A99F-B473DA7CC1C2}"/>
              </a:ext>
            </a:extLst>
          </p:cNvPr>
          <p:cNvPicPr preferRelativeResize="0">
            <a:picLocks noChangeAspect="1"/>
          </p:cNvPicPr>
          <p:nvPr/>
        </p:nvPicPr>
        <p:blipFill rotWithShape="1">
          <a:blip r:embed="rId4">
            <a:alphaModFix/>
          </a:blip>
          <a:srcRect/>
          <a:stretch/>
        </p:blipFill>
        <p:spPr>
          <a:xfrm>
            <a:off x="4163007" y="1185871"/>
            <a:ext cx="1541095" cy="360000"/>
          </a:xfrm>
          <a:prstGeom prst="rect">
            <a:avLst/>
          </a:prstGeom>
          <a:noFill/>
          <a:ln>
            <a:noFill/>
          </a:ln>
        </p:spPr>
      </p:pic>
    </p:spTree>
    <p:extLst>
      <p:ext uri="{BB962C8B-B14F-4D97-AF65-F5344CB8AC3E}">
        <p14:creationId xmlns:p14="http://schemas.microsoft.com/office/powerpoint/2010/main" val="3396100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title" preserve="1">
  <p:cSld name="1_Subtitle">
    <p:spTree>
      <p:nvGrpSpPr>
        <p:cNvPr id="1" name="Shape 37"/>
        <p:cNvGrpSpPr/>
        <p:nvPr/>
      </p:nvGrpSpPr>
      <p:grpSpPr>
        <a:xfrm>
          <a:off x="0" y="0"/>
          <a:ext cx="0" cy="0"/>
          <a:chOff x="0" y="0"/>
          <a:chExt cx="0" cy="0"/>
        </a:xfrm>
      </p:grpSpPr>
      <p:sp>
        <p:nvSpPr>
          <p:cNvPr id="38" name="Google Shape;38;p3"/>
          <p:cNvSpPr/>
          <p:nvPr/>
        </p:nvSpPr>
        <p:spPr>
          <a:xfrm>
            <a:off x="407150" y="407075"/>
            <a:ext cx="8329800" cy="4329300"/>
          </a:xfrm>
          <a:prstGeom prst="rect">
            <a:avLst/>
          </a:prstGeom>
          <a:solidFill>
            <a:srgbClr val="337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39;p3"/>
          <p:cNvSpPr/>
          <p:nvPr/>
        </p:nvSpPr>
        <p:spPr>
          <a:xfrm>
            <a:off x="2630350" y="671788"/>
            <a:ext cx="3883200" cy="388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5430350" y="228600"/>
            <a:ext cx="1388100" cy="1388100"/>
          </a:xfrm>
          <a:prstGeom prst="ellipse">
            <a:avLst/>
          </a:prstGeom>
          <a:solidFill>
            <a:srgbClr val="A4CF58">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5908250" y="4660825"/>
            <a:ext cx="605400" cy="605400"/>
          </a:xfrm>
          <a:prstGeom prst="ellipse">
            <a:avLst/>
          </a:prstGeom>
          <a:solidFill>
            <a:srgbClr val="F37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2706650" y="3872629"/>
            <a:ext cx="1097700" cy="1097700"/>
          </a:xfrm>
          <a:prstGeom prst="ellipse">
            <a:avLst/>
          </a:prstGeom>
          <a:solidFill>
            <a:srgbClr val="F3712A">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2081694" y="771271"/>
            <a:ext cx="774600" cy="774600"/>
          </a:xfrm>
          <a:prstGeom prst="ellipse">
            <a:avLst/>
          </a:prstGeom>
          <a:solidFill>
            <a:srgbClr val="F37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6513651" y="1616690"/>
            <a:ext cx="413400" cy="413400"/>
          </a:xfrm>
          <a:prstGeom prst="ellipse">
            <a:avLst/>
          </a:prstGeom>
          <a:solidFill>
            <a:srgbClr val="57B947">
              <a:alpha val="9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2420476" y="3612044"/>
            <a:ext cx="336900" cy="336900"/>
          </a:xfrm>
          <a:prstGeom prst="ellipse">
            <a:avLst/>
          </a:prstGeom>
          <a:solidFill>
            <a:srgbClr val="A4CF58">
              <a:alpha val="6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2362484" y="1670133"/>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6818461" y="1338692"/>
            <a:ext cx="93900" cy="93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2757247" y="861970"/>
            <a:ext cx="300900" cy="300900"/>
          </a:xfrm>
          <a:prstGeom prst="ellipse">
            <a:avLst/>
          </a:prstGeom>
          <a:solidFill>
            <a:srgbClr val="5F4E9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3509928" y="4757335"/>
            <a:ext cx="213000" cy="213000"/>
          </a:xfrm>
          <a:prstGeom prst="ellipse">
            <a:avLst/>
          </a:prstGeom>
          <a:solidFill>
            <a:srgbClr val="1FA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5494851" y="4374527"/>
            <a:ext cx="413400" cy="413400"/>
          </a:xfrm>
          <a:prstGeom prst="ellipse">
            <a:avLst/>
          </a:prstGeom>
          <a:solidFill>
            <a:srgbClr val="5F4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Imagen 23" descr="Imagen que contiene pájaro, ave&#10;&#10;Descripción generada automáticamente">
            <a:extLst>
              <a:ext uri="{FF2B5EF4-FFF2-40B4-BE49-F238E27FC236}">
                <a16:creationId xmlns:a16="http://schemas.microsoft.com/office/drawing/2014/main" id="{83D0D173-ACA8-43D5-8BAF-19EB68FA0B0C}"/>
              </a:ext>
            </a:extLst>
          </p:cNvPr>
          <p:cNvPicPr>
            <a:picLocks noChangeAspect="1"/>
          </p:cNvPicPr>
          <p:nvPr/>
        </p:nvPicPr>
        <p:blipFill>
          <a:blip r:embed="rId2"/>
          <a:stretch>
            <a:fillRect/>
          </a:stretch>
        </p:blipFill>
        <p:spPr>
          <a:xfrm>
            <a:off x="5655529" y="399379"/>
            <a:ext cx="912422" cy="945861"/>
          </a:xfrm>
          <a:prstGeom prst="rect">
            <a:avLst/>
          </a:prstGeom>
        </p:spPr>
      </p:pic>
      <p:pic>
        <p:nvPicPr>
          <p:cNvPr id="25" name="Imagen 24" descr="Imagen que contiene pájaro, ave&#10;&#10;Descripción generada automáticamente">
            <a:extLst>
              <a:ext uri="{FF2B5EF4-FFF2-40B4-BE49-F238E27FC236}">
                <a16:creationId xmlns:a16="http://schemas.microsoft.com/office/drawing/2014/main" id="{B71B771E-1B88-42BF-BAB6-67A5408F0803}"/>
              </a:ext>
            </a:extLst>
          </p:cNvPr>
          <p:cNvPicPr>
            <a:picLocks noChangeAspect="1"/>
          </p:cNvPicPr>
          <p:nvPr/>
        </p:nvPicPr>
        <p:blipFill>
          <a:blip r:embed="rId2"/>
          <a:stretch>
            <a:fillRect/>
          </a:stretch>
        </p:blipFill>
        <p:spPr>
          <a:xfrm>
            <a:off x="2886100" y="3986504"/>
            <a:ext cx="759593" cy="787431"/>
          </a:xfrm>
          <a:prstGeom prst="rect">
            <a:avLst/>
          </a:prstGeom>
        </p:spPr>
      </p:pic>
      <p:pic>
        <p:nvPicPr>
          <p:cNvPr id="26" name="Imagen 25" descr="Imagen que contiene pájaro, ave&#10;&#10;Descripción generada automáticamente">
            <a:extLst>
              <a:ext uri="{FF2B5EF4-FFF2-40B4-BE49-F238E27FC236}">
                <a16:creationId xmlns:a16="http://schemas.microsoft.com/office/drawing/2014/main" id="{AF0F05EF-7EDC-4E44-B036-9E530A2A41A5}"/>
              </a:ext>
            </a:extLst>
          </p:cNvPr>
          <p:cNvPicPr>
            <a:picLocks noChangeAspect="1"/>
          </p:cNvPicPr>
          <p:nvPr/>
        </p:nvPicPr>
        <p:blipFill>
          <a:blip r:embed="rId2"/>
          <a:stretch>
            <a:fillRect/>
          </a:stretch>
        </p:blipFill>
        <p:spPr>
          <a:xfrm>
            <a:off x="2211907" y="892459"/>
            <a:ext cx="521038" cy="540134"/>
          </a:xfrm>
          <a:prstGeom prst="rect">
            <a:avLst/>
          </a:prstGeom>
        </p:spPr>
      </p:pic>
      <p:pic>
        <p:nvPicPr>
          <p:cNvPr id="29" name="Google Shape;222;p9" descr="Imagen que contiene objeto, reloj, medidor&#10;&#10;Descripción generada automáticamente">
            <a:extLst>
              <a:ext uri="{FF2B5EF4-FFF2-40B4-BE49-F238E27FC236}">
                <a16:creationId xmlns:a16="http://schemas.microsoft.com/office/drawing/2014/main" id="{F9628C69-3390-45E4-993D-B253499B02CB}"/>
              </a:ext>
            </a:extLst>
          </p:cNvPr>
          <p:cNvPicPr preferRelativeResize="0">
            <a:picLocks noChangeAspect="1"/>
          </p:cNvPicPr>
          <p:nvPr/>
        </p:nvPicPr>
        <p:blipFill rotWithShape="1">
          <a:blip r:embed="rId3">
            <a:alphaModFix/>
          </a:blip>
          <a:srcRect/>
          <a:stretch/>
        </p:blipFill>
        <p:spPr>
          <a:xfrm>
            <a:off x="7946065" y="4842212"/>
            <a:ext cx="1078768" cy="252000"/>
          </a:xfrm>
          <a:prstGeom prst="rect">
            <a:avLst/>
          </a:prstGeom>
          <a:noFill/>
          <a:ln>
            <a:noFill/>
          </a:ln>
        </p:spPr>
      </p:pic>
    </p:spTree>
    <p:extLst>
      <p:ext uri="{BB962C8B-B14F-4D97-AF65-F5344CB8AC3E}">
        <p14:creationId xmlns:p14="http://schemas.microsoft.com/office/powerpoint/2010/main" val="1142161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btitle" preserve="1">
  <p:cSld name="1_Subtitle">
    <p:spTree>
      <p:nvGrpSpPr>
        <p:cNvPr id="1" name="Shape 37"/>
        <p:cNvGrpSpPr/>
        <p:nvPr/>
      </p:nvGrpSpPr>
      <p:grpSpPr>
        <a:xfrm>
          <a:off x="0" y="0"/>
          <a:ext cx="0" cy="0"/>
          <a:chOff x="0" y="0"/>
          <a:chExt cx="0" cy="0"/>
        </a:xfrm>
      </p:grpSpPr>
      <p:sp>
        <p:nvSpPr>
          <p:cNvPr id="38" name="Google Shape;38;p3"/>
          <p:cNvSpPr/>
          <p:nvPr/>
        </p:nvSpPr>
        <p:spPr>
          <a:xfrm>
            <a:off x="407150" y="407075"/>
            <a:ext cx="8329800" cy="4329300"/>
          </a:xfrm>
          <a:prstGeom prst="rect">
            <a:avLst/>
          </a:prstGeom>
          <a:solidFill>
            <a:srgbClr val="5F4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39;p3"/>
          <p:cNvSpPr/>
          <p:nvPr/>
        </p:nvSpPr>
        <p:spPr>
          <a:xfrm>
            <a:off x="2630450" y="630150"/>
            <a:ext cx="3883200" cy="388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5430350" y="228600"/>
            <a:ext cx="1388100" cy="1388100"/>
          </a:xfrm>
          <a:prstGeom prst="ellipse">
            <a:avLst/>
          </a:prstGeom>
          <a:solidFill>
            <a:srgbClr val="A4CF58">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5908250" y="4660825"/>
            <a:ext cx="605400" cy="605400"/>
          </a:xfrm>
          <a:prstGeom prst="ellipse">
            <a:avLst/>
          </a:prstGeom>
          <a:solidFill>
            <a:srgbClr val="1FA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2706650" y="3872629"/>
            <a:ext cx="1097700" cy="1097700"/>
          </a:xfrm>
          <a:prstGeom prst="ellipse">
            <a:avLst/>
          </a:prstGeom>
          <a:solidFill>
            <a:srgbClr val="F3712A">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2081694" y="771271"/>
            <a:ext cx="774600" cy="774600"/>
          </a:xfrm>
          <a:prstGeom prst="ellipse">
            <a:avLst/>
          </a:prstGeom>
          <a:solidFill>
            <a:srgbClr val="F37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6513651" y="1616690"/>
            <a:ext cx="413400" cy="413400"/>
          </a:xfrm>
          <a:prstGeom prst="ellipse">
            <a:avLst/>
          </a:prstGeom>
          <a:solidFill>
            <a:srgbClr val="337AB7">
              <a:alpha val="9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2420476" y="3612044"/>
            <a:ext cx="336900" cy="336900"/>
          </a:xfrm>
          <a:prstGeom prst="ellipse">
            <a:avLst/>
          </a:prstGeom>
          <a:solidFill>
            <a:srgbClr val="A4CF58">
              <a:alpha val="6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2362484" y="1670133"/>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6818461" y="1338692"/>
            <a:ext cx="93900" cy="93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2757247" y="861970"/>
            <a:ext cx="300900" cy="300900"/>
          </a:xfrm>
          <a:prstGeom prst="ellipse">
            <a:avLst/>
          </a:prstGeom>
          <a:solidFill>
            <a:srgbClr val="A4CF58">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3509928" y="4757335"/>
            <a:ext cx="213000" cy="213000"/>
          </a:xfrm>
          <a:prstGeom prst="ellipse">
            <a:avLst/>
          </a:prstGeom>
          <a:solidFill>
            <a:srgbClr val="1FA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5494851" y="4374527"/>
            <a:ext cx="413400" cy="413400"/>
          </a:xfrm>
          <a:prstGeom prst="ellipse">
            <a:avLst/>
          </a:prstGeom>
          <a:solidFill>
            <a:srgbClr val="A4C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txBox="1">
            <a:spLocks noGrp="1"/>
          </p:cNvSpPr>
          <p:nvPr>
            <p:ph type="ctrTitle" hasCustomPrompt="1"/>
          </p:nvPr>
        </p:nvSpPr>
        <p:spPr>
          <a:xfrm>
            <a:off x="2886100" y="1888150"/>
            <a:ext cx="33717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000"/>
              <a:buNone/>
              <a:defRPr sz="3600" b="1">
                <a:solidFill>
                  <a:schemeClr val="accent1"/>
                </a:solidFill>
                <a:latin typeface="Avenir Black" panose="020B0803020203020204" pitchFamily="34" charset="0"/>
              </a:defRPr>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r>
              <a:rPr lang="es-ES" dirty="0"/>
              <a:t>PON UN SUBTÍTULO</a:t>
            </a:r>
            <a:endParaRPr dirty="0"/>
          </a:p>
        </p:txBody>
      </p:sp>
      <p:sp>
        <p:nvSpPr>
          <p:cNvPr id="66" name="Google Shape;66;p3"/>
          <p:cNvSpPr txBox="1">
            <a:spLocks noGrp="1"/>
          </p:cNvSpPr>
          <p:nvPr>
            <p:ph type="subTitle" idx="1" hasCustomPrompt="1"/>
          </p:nvPr>
        </p:nvSpPr>
        <p:spPr>
          <a:xfrm>
            <a:off x="3087215" y="3146175"/>
            <a:ext cx="2875044" cy="911452"/>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000"/>
              <a:buNone/>
              <a:defRPr sz="1400">
                <a:solidFill>
                  <a:schemeClr val="accent2"/>
                </a:solidFill>
                <a:latin typeface="Avenir Light" panose="020B0402020203020204" pitchFamily="34" charset="0"/>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r>
              <a:rPr lang="es-ES" dirty="0"/>
              <a:t>Pon un texto explicativo breve de lo que viene después</a:t>
            </a:r>
            <a:endParaRPr dirty="0"/>
          </a:p>
        </p:txBody>
      </p:sp>
      <p:pic>
        <p:nvPicPr>
          <p:cNvPr id="24" name="Imagen 23" descr="Imagen que contiene pájaro, ave&#10;&#10;Descripción generada automáticamente">
            <a:extLst>
              <a:ext uri="{FF2B5EF4-FFF2-40B4-BE49-F238E27FC236}">
                <a16:creationId xmlns:a16="http://schemas.microsoft.com/office/drawing/2014/main" id="{502B7870-2EA0-4637-945F-523577209116}"/>
              </a:ext>
            </a:extLst>
          </p:cNvPr>
          <p:cNvPicPr>
            <a:picLocks noChangeAspect="1"/>
          </p:cNvPicPr>
          <p:nvPr/>
        </p:nvPicPr>
        <p:blipFill>
          <a:blip r:embed="rId2"/>
          <a:stretch>
            <a:fillRect/>
          </a:stretch>
        </p:blipFill>
        <p:spPr>
          <a:xfrm>
            <a:off x="5723711" y="473888"/>
            <a:ext cx="815374" cy="930514"/>
          </a:xfrm>
          <a:prstGeom prst="rect">
            <a:avLst/>
          </a:prstGeom>
        </p:spPr>
      </p:pic>
      <p:pic>
        <p:nvPicPr>
          <p:cNvPr id="25" name="Imagen 24" descr="Imagen que contiene pájaro, ave&#10;&#10;Descripción generada automáticamente">
            <a:extLst>
              <a:ext uri="{FF2B5EF4-FFF2-40B4-BE49-F238E27FC236}">
                <a16:creationId xmlns:a16="http://schemas.microsoft.com/office/drawing/2014/main" id="{0AE84EA2-D7AA-4990-B233-3F6C00E01046}"/>
              </a:ext>
            </a:extLst>
          </p:cNvPr>
          <p:cNvPicPr>
            <a:picLocks noChangeAspect="1"/>
          </p:cNvPicPr>
          <p:nvPr/>
        </p:nvPicPr>
        <p:blipFill>
          <a:blip r:embed="rId2"/>
          <a:stretch>
            <a:fillRect/>
          </a:stretch>
        </p:blipFill>
        <p:spPr>
          <a:xfrm>
            <a:off x="2243423" y="900590"/>
            <a:ext cx="478893" cy="546518"/>
          </a:xfrm>
          <a:prstGeom prst="rect">
            <a:avLst/>
          </a:prstGeom>
        </p:spPr>
      </p:pic>
      <p:pic>
        <p:nvPicPr>
          <p:cNvPr id="26" name="Imagen 25" descr="Imagen que contiene pájaro, ave&#10;&#10;Descripción generada automáticamente">
            <a:extLst>
              <a:ext uri="{FF2B5EF4-FFF2-40B4-BE49-F238E27FC236}">
                <a16:creationId xmlns:a16="http://schemas.microsoft.com/office/drawing/2014/main" id="{5100AD77-9A58-40A9-836C-56D2B7F06521}"/>
              </a:ext>
            </a:extLst>
          </p:cNvPr>
          <p:cNvPicPr>
            <a:picLocks noChangeAspect="1"/>
          </p:cNvPicPr>
          <p:nvPr/>
        </p:nvPicPr>
        <p:blipFill>
          <a:blip r:embed="rId2"/>
          <a:stretch>
            <a:fillRect/>
          </a:stretch>
        </p:blipFill>
        <p:spPr>
          <a:xfrm>
            <a:off x="2959486" y="4068348"/>
            <a:ext cx="664843" cy="758726"/>
          </a:xfrm>
          <a:prstGeom prst="rect">
            <a:avLst/>
          </a:prstGeom>
        </p:spPr>
      </p:pic>
      <p:pic>
        <p:nvPicPr>
          <p:cNvPr id="28" name="Google Shape;222;p9" descr="Imagen que contiene objeto, reloj, medidor&#10;&#10;Descripción generada automáticamente">
            <a:extLst>
              <a:ext uri="{FF2B5EF4-FFF2-40B4-BE49-F238E27FC236}">
                <a16:creationId xmlns:a16="http://schemas.microsoft.com/office/drawing/2014/main" id="{0C918FD1-77AE-4E06-BBCE-E979126A57BA}"/>
              </a:ext>
            </a:extLst>
          </p:cNvPr>
          <p:cNvPicPr preferRelativeResize="0">
            <a:picLocks noChangeAspect="1"/>
          </p:cNvPicPr>
          <p:nvPr/>
        </p:nvPicPr>
        <p:blipFill rotWithShape="1">
          <a:blip r:embed="rId3">
            <a:alphaModFix/>
          </a:blip>
          <a:srcRect/>
          <a:stretch/>
        </p:blipFill>
        <p:spPr>
          <a:xfrm>
            <a:off x="7946065" y="4842212"/>
            <a:ext cx="1078768" cy="252000"/>
          </a:xfrm>
          <a:prstGeom prst="rect">
            <a:avLst/>
          </a:prstGeom>
          <a:noFill/>
          <a:ln>
            <a:noFill/>
          </a:ln>
        </p:spPr>
      </p:pic>
    </p:spTree>
    <p:extLst>
      <p:ext uri="{BB962C8B-B14F-4D97-AF65-F5344CB8AC3E}">
        <p14:creationId xmlns:p14="http://schemas.microsoft.com/office/powerpoint/2010/main" val="1205348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ubtitle" preserve="1">
  <p:cSld name="1_Subtitle">
    <p:spTree>
      <p:nvGrpSpPr>
        <p:cNvPr id="1" name="Shape 37"/>
        <p:cNvGrpSpPr/>
        <p:nvPr/>
      </p:nvGrpSpPr>
      <p:grpSpPr>
        <a:xfrm>
          <a:off x="0" y="0"/>
          <a:ext cx="0" cy="0"/>
          <a:chOff x="0" y="0"/>
          <a:chExt cx="0" cy="0"/>
        </a:xfrm>
      </p:grpSpPr>
      <p:sp>
        <p:nvSpPr>
          <p:cNvPr id="38" name="Google Shape;38;p3"/>
          <p:cNvSpPr/>
          <p:nvPr/>
        </p:nvSpPr>
        <p:spPr>
          <a:xfrm>
            <a:off x="407150" y="407075"/>
            <a:ext cx="8329800" cy="4329300"/>
          </a:xfrm>
          <a:prstGeom prst="rect">
            <a:avLst/>
          </a:prstGeom>
          <a:solidFill>
            <a:srgbClr val="F37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39;p3"/>
          <p:cNvSpPr/>
          <p:nvPr/>
        </p:nvSpPr>
        <p:spPr>
          <a:xfrm>
            <a:off x="2630450" y="630150"/>
            <a:ext cx="3883200" cy="388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5430350" y="228600"/>
            <a:ext cx="1388100" cy="1388100"/>
          </a:xfrm>
          <a:prstGeom prst="ellipse">
            <a:avLst/>
          </a:prstGeom>
          <a:solidFill>
            <a:srgbClr val="A4CF58">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5908250" y="4660825"/>
            <a:ext cx="605400" cy="605400"/>
          </a:xfrm>
          <a:prstGeom prst="ellipse">
            <a:avLst/>
          </a:prstGeom>
          <a:solidFill>
            <a:srgbClr val="57B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2706650" y="3872629"/>
            <a:ext cx="1097700" cy="1097700"/>
          </a:xfrm>
          <a:prstGeom prst="ellipse">
            <a:avLst/>
          </a:prstGeom>
          <a:solidFill>
            <a:srgbClr val="337AB7">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2081694" y="771271"/>
            <a:ext cx="774600" cy="774600"/>
          </a:xfrm>
          <a:prstGeom prst="ellipse">
            <a:avLst/>
          </a:prstGeom>
          <a:solidFill>
            <a:srgbClr val="57B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6513651" y="1616690"/>
            <a:ext cx="413400" cy="413400"/>
          </a:xfrm>
          <a:prstGeom prst="ellipse">
            <a:avLst/>
          </a:prstGeom>
          <a:solidFill>
            <a:srgbClr val="337AB7">
              <a:alpha val="9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2420476" y="3612044"/>
            <a:ext cx="336900" cy="336900"/>
          </a:xfrm>
          <a:prstGeom prst="ellipse">
            <a:avLst/>
          </a:prstGeom>
          <a:solidFill>
            <a:srgbClr val="A4CF58">
              <a:alpha val="6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2362484" y="1670133"/>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6818461" y="1338692"/>
            <a:ext cx="93900" cy="93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2757247" y="861970"/>
            <a:ext cx="300900" cy="300900"/>
          </a:xfrm>
          <a:prstGeom prst="ellipse">
            <a:avLst/>
          </a:prstGeom>
          <a:solidFill>
            <a:srgbClr val="5F4E9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3509928" y="4757335"/>
            <a:ext cx="213000" cy="213000"/>
          </a:xfrm>
          <a:prstGeom prst="ellipse">
            <a:avLst/>
          </a:prstGeom>
          <a:solidFill>
            <a:srgbClr val="1FA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5494851" y="4374527"/>
            <a:ext cx="413400" cy="413400"/>
          </a:xfrm>
          <a:prstGeom prst="ellipse">
            <a:avLst/>
          </a:prstGeom>
          <a:solidFill>
            <a:srgbClr val="5F4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txBox="1">
            <a:spLocks noGrp="1"/>
          </p:cNvSpPr>
          <p:nvPr>
            <p:ph type="ctrTitle" hasCustomPrompt="1"/>
          </p:nvPr>
        </p:nvSpPr>
        <p:spPr>
          <a:xfrm>
            <a:off x="2886100" y="1888150"/>
            <a:ext cx="33717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000"/>
              <a:buNone/>
              <a:defRPr sz="3600" b="1">
                <a:solidFill>
                  <a:schemeClr val="accent1"/>
                </a:solidFill>
                <a:latin typeface="Avenir Black" panose="020B0803020203020204" pitchFamily="34" charset="0"/>
              </a:defRPr>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r>
              <a:rPr lang="es-ES" dirty="0"/>
              <a:t>PON UN SUBTÍTULO</a:t>
            </a:r>
            <a:endParaRPr dirty="0"/>
          </a:p>
        </p:txBody>
      </p:sp>
      <p:sp>
        <p:nvSpPr>
          <p:cNvPr id="66" name="Google Shape;66;p3"/>
          <p:cNvSpPr txBox="1">
            <a:spLocks noGrp="1"/>
          </p:cNvSpPr>
          <p:nvPr>
            <p:ph type="subTitle" idx="1" hasCustomPrompt="1"/>
          </p:nvPr>
        </p:nvSpPr>
        <p:spPr>
          <a:xfrm>
            <a:off x="3087215" y="3146175"/>
            <a:ext cx="2875044" cy="911452"/>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000"/>
              <a:buNone/>
              <a:defRPr sz="1800">
                <a:solidFill>
                  <a:schemeClr val="accent2"/>
                </a:solidFill>
                <a:latin typeface="Avenir Light" panose="020B0402020203020204" pitchFamily="34" charset="0"/>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r>
              <a:rPr lang="es-ES" dirty="0"/>
              <a:t>Pon un texto explicativo breve de lo que viene después</a:t>
            </a:r>
            <a:endParaRPr dirty="0"/>
          </a:p>
        </p:txBody>
      </p:sp>
      <p:pic>
        <p:nvPicPr>
          <p:cNvPr id="34" name="Imagen 33" descr="Imagen que contiene dibujo&#10;&#10;Descripción generada automáticamente">
            <a:extLst>
              <a:ext uri="{FF2B5EF4-FFF2-40B4-BE49-F238E27FC236}">
                <a16:creationId xmlns:a16="http://schemas.microsoft.com/office/drawing/2014/main" id="{87D598B3-EAC6-47B9-AFEA-4ABD652C8A48}"/>
              </a:ext>
            </a:extLst>
          </p:cNvPr>
          <p:cNvPicPr>
            <a:picLocks noChangeAspect="1"/>
          </p:cNvPicPr>
          <p:nvPr/>
        </p:nvPicPr>
        <p:blipFill>
          <a:blip r:embed="rId2"/>
          <a:stretch>
            <a:fillRect/>
          </a:stretch>
        </p:blipFill>
        <p:spPr>
          <a:xfrm>
            <a:off x="5673899" y="514771"/>
            <a:ext cx="894052" cy="894052"/>
          </a:xfrm>
          <a:prstGeom prst="rect">
            <a:avLst/>
          </a:prstGeom>
        </p:spPr>
      </p:pic>
      <p:pic>
        <p:nvPicPr>
          <p:cNvPr id="24" name="Imagen 23" descr="Imagen que contiene dibujo&#10;&#10;Descripción generada automáticamente">
            <a:extLst>
              <a:ext uri="{FF2B5EF4-FFF2-40B4-BE49-F238E27FC236}">
                <a16:creationId xmlns:a16="http://schemas.microsoft.com/office/drawing/2014/main" id="{333EB227-A408-4EFA-8E50-E8D612EB3AAE}"/>
              </a:ext>
            </a:extLst>
          </p:cNvPr>
          <p:cNvPicPr>
            <a:picLocks noChangeAspect="1"/>
          </p:cNvPicPr>
          <p:nvPr/>
        </p:nvPicPr>
        <p:blipFill>
          <a:blip r:embed="rId2"/>
          <a:stretch>
            <a:fillRect/>
          </a:stretch>
        </p:blipFill>
        <p:spPr>
          <a:xfrm>
            <a:off x="2178196" y="898607"/>
            <a:ext cx="548501" cy="548501"/>
          </a:xfrm>
          <a:prstGeom prst="rect">
            <a:avLst/>
          </a:prstGeom>
        </p:spPr>
      </p:pic>
      <p:pic>
        <p:nvPicPr>
          <p:cNvPr id="25" name="Imagen 24" descr="Imagen que contiene dibujo&#10;&#10;Descripción generada automáticamente">
            <a:extLst>
              <a:ext uri="{FF2B5EF4-FFF2-40B4-BE49-F238E27FC236}">
                <a16:creationId xmlns:a16="http://schemas.microsoft.com/office/drawing/2014/main" id="{35C2E40D-B5A9-4617-AB83-8A54CFD3283D}"/>
              </a:ext>
            </a:extLst>
          </p:cNvPr>
          <p:cNvPicPr>
            <a:picLocks noChangeAspect="1"/>
          </p:cNvPicPr>
          <p:nvPr/>
        </p:nvPicPr>
        <p:blipFill>
          <a:blip r:embed="rId2"/>
          <a:stretch>
            <a:fillRect/>
          </a:stretch>
        </p:blipFill>
        <p:spPr>
          <a:xfrm>
            <a:off x="2892739" y="4076146"/>
            <a:ext cx="709341" cy="709341"/>
          </a:xfrm>
          <a:prstGeom prst="rect">
            <a:avLst/>
          </a:prstGeom>
        </p:spPr>
      </p:pic>
      <p:pic>
        <p:nvPicPr>
          <p:cNvPr id="27" name="Google Shape;222;p9" descr="Imagen que contiene objeto, reloj, medidor&#10;&#10;Descripción generada automáticamente">
            <a:extLst>
              <a:ext uri="{FF2B5EF4-FFF2-40B4-BE49-F238E27FC236}">
                <a16:creationId xmlns:a16="http://schemas.microsoft.com/office/drawing/2014/main" id="{C7ADE4A1-1063-4284-BD9C-B021914D4F88}"/>
              </a:ext>
            </a:extLst>
          </p:cNvPr>
          <p:cNvPicPr preferRelativeResize="0">
            <a:picLocks noChangeAspect="1"/>
          </p:cNvPicPr>
          <p:nvPr/>
        </p:nvPicPr>
        <p:blipFill rotWithShape="1">
          <a:blip r:embed="rId3">
            <a:alphaModFix/>
          </a:blip>
          <a:srcRect/>
          <a:stretch/>
        </p:blipFill>
        <p:spPr>
          <a:xfrm>
            <a:off x="7946065" y="4842212"/>
            <a:ext cx="1078768" cy="252000"/>
          </a:xfrm>
          <a:prstGeom prst="rect">
            <a:avLst/>
          </a:prstGeom>
          <a:noFill/>
          <a:ln>
            <a:noFill/>
          </a:ln>
        </p:spPr>
      </p:pic>
    </p:spTree>
    <p:extLst>
      <p:ext uri="{BB962C8B-B14F-4D97-AF65-F5344CB8AC3E}">
        <p14:creationId xmlns:p14="http://schemas.microsoft.com/office/powerpoint/2010/main" val="395549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ubtitle" preserve="1">
  <p:cSld name="1_Subtitle">
    <p:spTree>
      <p:nvGrpSpPr>
        <p:cNvPr id="1" name="Shape 37"/>
        <p:cNvGrpSpPr/>
        <p:nvPr/>
      </p:nvGrpSpPr>
      <p:grpSpPr>
        <a:xfrm>
          <a:off x="0" y="0"/>
          <a:ext cx="0" cy="0"/>
          <a:chOff x="0" y="0"/>
          <a:chExt cx="0" cy="0"/>
        </a:xfrm>
      </p:grpSpPr>
      <p:sp>
        <p:nvSpPr>
          <p:cNvPr id="38" name="Google Shape;38;p3"/>
          <p:cNvSpPr/>
          <p:nvPr/>
        </p:nvSpPr>
        <p:spPr>
          <a:xfrm>
            <a:off x="407150" y="407075"/>
            <a:ext cx="8329800" cy="4329300"/>
          </a:xfrm>
          <a:prstGeom prst="rect">
            <a:avLst/>
          </a:prstGeom>
          <a:solidFill>
            <a:srgbClr val="A4C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39;p3"/>
          <p:cNvSpPr/>
          <p:nvPr/>
        </p:nvSpPr>
        <p:spPr>
          <a:xfrm>
            <a:off x="2630450" y="630150"/>
            <a:ext cx="3883200" cy="388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5430350" y="228600"/>
            <a:ext cx="1388100" cy="1388100"/>
          </a:xfrm>
          <a:prstGeom prst="ellipse">
            <a:avLst/>
          </a:prstGeom>
          <a:solidFill>
            <a:srgbClr val="57B947">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5908250" y="4660825"/>
            <a:ext cx="605400" cy="605400"/>
          </a:xfrm>
          <a:prstGeom prst="ellipse">
            <a:avLst/>
          </a:prstGeom>
          <a:solidFill>
            <a:srgbClr val="F37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2706650" y="3872629"/>
            <a:ext cx="1097700" cy="1097700"/>
          </a:xfrm>
          <a:prstGeom prst="ellipse">
            <a:avLst/>
          </a:prstGeom>
          <a:solidFill>
            <a:srgbClr val="337AB7">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2081694" y="771271"/>
            <a:ext cx="774600" cy="774600"/>
          </a:xfrm>
          <a:prstGeom prst="ellipse">
            <a:avLst/>
          </a:prstGeom>
          <a:solidFill>
            <a:srgbClr val="F37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6513651" y="1616690"/>
            <a:ext cx="413400" cy="413400"/>
          </a:xfrm>
          <a:prstGeom prst="ellipse">
            <a:avLst/>
          </a:prstGeom>
          <a:solidFill>
            <a:srgbClr val="337AB7">
              <a:alpha val="9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2420476" y="3612044"/>
            <a:ext cx="336900" cy="336900"/>
          </a:xfrm>
          <a:prstGeom prst="ellipse">
            <a:avLst/>
          </a:prstGeom>
          <a:solidFill>
            <a:srgbClr val="A4CF58">
              <a:alpha val="6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2362484" y="1670133"/>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6818461" y="1338692"/>
            <a:ext cx="93900" cy="93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2757247" y="861970"/>
            <a:ext cx="300900" cy="300900"/>
          </a:xfrm>
          <a:prstGeom prst="ellipse">
            <a:avLst/>
          </a:prstGeom>
          <a:solidFill>
            <a:srgbClr val="5F4E9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3509928" y="4757335"/>
            <a:ext cx="213000" cy="213000"/>
          </a:xfrm>
          <a:prstGeom prst="ellipse">
            <a:avLst/>
          </a:prstGeom>
          <a:solidFill>
            <a:srgbClr val="1FA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5494851" y="4374527"/>
            <a:ext cx="413400" cy="413400"/>
          </a:xfrm>
          <a:prstGeom prst="ellipse">
            <a:avLst/>
          </a:prstGeom>
          <a:solidFill>
            <a:srgbClr val="5F4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txBox="1">
            <a:spLocks noGrp="1"/>
          </p:cNvSpPr>
          <p:nvPr>
            <p:ph type="ctrTitle" hasCustomPrompt="1"/>
          </p:nvPr>
        </p:nvSpPr>
        <p:spPr>
          <a:xfrm>
            <a:off x="2886100" y="1888150"/>
            <a:ext cx="33717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000"/>
              <a:buNone/>
              <a:defRPr sz="3600" b="1">
                <a:solidFill>
                  <a:schemeClr val="accent1"/>
                </a:solidFill>
                <a:latin typeface="Avenir Black" panose="020B0803020203020204" pitchFamily="34" charset="0"/>
              </a:defRPr>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r>
              <a:rPr lang="es-ES" dirty="0"/>
              <a:t>PON UN SUBTÍTULO</a:t>
            </a:r>
            <a:endParaRPr dirty="0"/>
          </a:p>
        </p:txBody>
      </p:sp>
      <p:sp>
        <p:nvSpPr>
          <p:cNvPr id="66" name="Google Shape;66;p3"/>
          <p:cNvSpPr txBox="1">
            <a:spLocks noGrp="1"/>
          </p:cNvSpPr>
          <p:nvPr>
            <p:ph type="subTitle" idx="1" hasCustomPrompt="1"/>
          </p:nvPr>
        </p:nvSpPr>
        <p:spPr>
          <a:xfrm>
            <a:off x="3087215" y="3146175"/>
            <a:ext cx="2875044" cy="911452"/>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000"/>
              <a:buNone/>
              <a:defRPr sz="1400">
                <a:solidFill>
                  <a:schemeClr val="accent2"/>
                </a:solidFill>
                <a:latin typeface="Avenir Light" panose="020B0402020203020204" pitchFamily="34" charset="0"/>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r>
              <a:rPr lang="es-ES" dirty="0"/>
              <a:t>Pon un texto explicativo breve de lo que viene después</a:t>
            </a:r>
            <a:endParaRPr dirty="0"/>
          </a:p>
        </p:txBody>
      </p:sp>
      <p:pic>
        <p:nvPicPr>
          <p:cNvPr id="24" name="Imagen 23" descr="Imagen que contiene dibujo&#10;&#10;Descripción generada automáticamente">
            <a:extLst>
              <a:ext uri="{FF2B5EF4-FFF2-40B4-BE49-F238E27FC236}">
                <a16:creationId xmlns:a16="http://schemas.microsoft.com/office/drawing/2014/main" id="{36EA6D81-F675-4A2F-A7B2-73C32F6C355C}"/>
              </a:ext>
            </a:extLst>
          </p:cNvPr>
          <p:cNvPicPr>
            <a:picLocks noChangeAspect="1"/>
          </p:cNvPicPr>
          <p:nvPr/>
        </p:nvPicPr>
        <p:blipFill>
          <a:blip r:embed="rId2"/>
          <a:stretch>
            <a:fillRect/>
          </a:stretch>
        </p:blipFill>
        <p:spPr>
          <a:xfrm>
            <a:off x="5762453" y="482675"/>
            <a:ext cx="806163" cy="806163"/>
          </a:xfrm>
          <a:prstGeom prst="rect">
            <a:avLst/>
          </a:prstGeom>
        </p:spPr>
      </p:pic>
      <p:pic>
        <p:nvPicPr>
          <p:cNvPr id="25" name="Imagen 24" descr="Imagen que contiene dibujo&#10;&#10;Descripción generada automáticamente">
            <a:extLst>
              <a:ext uri="{FF2B5EF4-FFF2-40B4-BE49-F238E27FC236}">
                <a16:creationId xmlns:a16="http://schemas.microsoft.com/office/drawing/2014/main" id="{B435D70F-62C4-4B91-84AE-1933090C1CFA}"/>
              </a:ext>
            </a:extLst>
          </p:cNvPr>
          <p:cNvPicPr>
            <a:picLocks noChangeAspect="1"/>
          </p:cNvPicPr>
          <p:nvPr/>
        </p:nvPicPr>
        <p:blipFill>
          <a:blip r:embed="rId2"/>
          <a:stretch>
            <a:fillRect/>
          </a:stretch>
        </p:blipFill>
        <p:spPr>
          <a:xfrm>
            <a:off x="2295655" y="922650"/>
            <a:ext cx="423516" cy="423516"/>
          </a:xfrm>
          <a:prstGeom prst="rect">
            <a:avLst/>
          </a:prstGeom>
        </p:spPr>
      </p:pic>
      <p:pic>
        <p:nvPicPr>
          <p:cNvPr id="26" name="Imagen 25" descr="Imagen que contiene dibujo&#10;&#10;Descripción generada automáticamente">
            <a:extLst>
              <a:ext uri="{FF2B5EF4-FFF2-40B4-BE49-F238E27FC236}">
                <a16:creationId xmlns:a16="http://schemas.microsoft.com/office/drawing/2014/main" id="{EE9F3CC0-8C15-4C0C-BAE6-5E1DF50CCF77}"/>
              </a:ext>
            </a:extLst>
          </p:cNvPr>
          <p:cNvPicPr>
            <a:picLocks noChangeAspect="1"/>
          </p:cNvPicPr>
          <p:nvPr/>
        </p:nvPicPr>
        <p:blipFill>
          <a:blip r:embed="rId2"/>
          <a:stretch>
            <a:fillRect/>
          </a:stretch>
        </p:blipFill>
        <p:spPr>
          <a:xfrm>
            <a:off x="2989852" y="4110055"/>
            <a:ext cx="561321" cy="561321"/>
          </a:xfrm>
          <a:prstGeom prst="rect">
            <a:avLst/>
          </a:prstGeom>
        </p:spPr>
      </p:pic>
      <p:pic>
        <p:nvPicPr>
          <p:cNvPr id="28" name="Google Shape;222;p9" descr="Imagen que contiene objeto, reloj, medidor&#10;&#10;Descripción generada automáticamente">
            <a:extLst>
              <a:ext uri="{FF2B5EF4-FFF2-40B4-BE49-F238E27FC236}">
                <a16:creationId xmlns:a16="http://schemas.microsoft.com/office/drawing/2014/main" id="{3EDE95D4-3AED-4D5E-947E-AAE934265A8D}"/>
              </a:ext>
            </a:extLst>
          </p:cNvPr>
          <p:cNvPicPr preferRelativeResize="0">
            <a:picLocks noChangeAspect="1"/>
          </p:cNvPicPr>
          <p:nvPr/>
        </p:nvPicPr>
        <p:blipFill rotWithShape="1">
          <a:blip r:embed="rId3">
            <a:alphaModFix/>
          </a:blip>
          <a:srcRect/>
          <a:stretch/>
        </p:blipFill>
        <p:spPr>
          <a:xfrm>
            <a:off x="7946065" y="4842212"/>
            <a:ext cx="1078768" cy="252000"/>
          </a:xfrm>
          <a:prstGeom prst="rect">
            <a:avLst/>
          </a:prstGeom>
          <a:noFill/>
          <a:ln>
            <a:noFill/>
          </a:ln>
        </p:spPr>
      </p:pic>
    </p:spTree>
    <p:extLst>
      <p:ext uri="{BB962C8B-B14F-4D97-AF65-F5344CB8AC3E}">
        <p14:creationId xmlns:p14="http://schemas.microsoft.com/office/powerpoint/2010/main" val="1926646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simple-light">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901875" y="1033400"/>
            <a:ext cx="5292300" cy="32673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1pPr>
            <a:lvl2pPr marL="914400" lvl="1"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2pPr>
            <a:lvl3pPr marL="1371600" lvl="2"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3pPr>
            <a:lvl4pPr marL="1828800" lvl="3"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4pPr>
            <a:lvl5pPr marL="2286000" lvl="4"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5pPr>
            <a:lvl6pPr marL="2743200" lvl="5"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6pPr>
            <a:lvl7pPr marL="3200400" lvl="6"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7pPr>
            <a:lvl8pPr marL="3657600" lvl="7"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8pPr>
            <a:lvl9pPr marL="4114800" lvl="8" indent="-355600">
              <a:spcBef>
                <a:spcPts val="1000"/>
              </a:spcBef>
              <a:spcAft>
                <a:spcPts val="1000"/>
              </a:spcAft>
              <a:buClr>
                <a:schemeClr val="dk1"/>
              </a:buClr>
              <a:buSzPts val="2000"/>
              <a:buFont typeface="Lato Light"/>
              <a:buChar char="◦"/>
              <a:defRPr sz="2000">
                <a:solidFill>
                  <a:schemeClr val="dk1"/>
                </a:solidFill>
                <a:latin typeface="Lato Light"/>
                <a:ea typeface="Lato Light"/>
                <a:cs typeface="Lato Light"/>
                <a:sym typeface="Lato Light"/>
              </a:defRPr>
            </a:lvl9pPr>
          </a:lstStyle>
          <a:p>
            <a:endParaRPr/>
          </a:p>
        </p:txBody>
      </p:sp>
      <p:sp>
        <p:nvSpPr>
          <p:cNvPr id="7" name="Google Shape;7;p1"/>
          <p:cNvSpPr txBox="1">
            <a:spLocks noGrp="1"/>
          </p:cNvSpPr>
          <p:nvPr>
            <p:ph type="title"/>
          </p:nvPr>
        </p:nvSpPr>
        <p:spPr>
          <a:xfrm>
            <a:off x="144075" y="559475"/>
            <a:ext cx="2142000" cy="26304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1pPr>
            <a:lvl2pPr lvl="1">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2pPr>
            <a:lvl3pPr lvl="2">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3pPr>
            <a:lvl4pPr lvl="3">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4pPr>
            <a:lvl5pPr lvl="4">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5pPr>
            <a:lvl6pPr lvl="5">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6pPr>
            <a:lvl7pPr lvl="6">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7pPr>
            <a:lvl8pPr lvl="7">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8pPr>
            <a:lvl9pPr lvl="8">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9pPr>
          </a:lstStyle>
          <a:p>
            <a:endParaRPr/>
          </a:p>
        </p:txBody>
      </p:sp>
      <p:sp>
        <p:nvSpPr>
          <p:cNvPr id="8" name="Google Shape;8;p1"/>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chemeClr val="dk2"/>
                </a:solidFill>
                <a:latin typeface="Lato Light"/>
                <a:ea typeface="Lato Light"/>
                <a:cs typeface="Lato Light"/>
                <a:sym typeface="Lato Light"/>
              </a:defRPr>
            </a:lvl1pPr>
            <a:lvl2pPr lvl="1" algn="r">
              <a:buNone/>
              <a:defRPr sz="1200">
                <a:solidFill>
                  <a:schemeClr val="dk2"/>
                </a:solidFill>
                <a:latin typeface="Lato Light"/>
                <a:ea typeface="Lato Light"/>
                <a:cs typeface="Lato Light"/>
                <a:sym typeface="Lato Light"/>
              </a:defRPr>
            </a:lvl2pPr>
            <a:lvl3pPr lvl="2" algn="r">
              <a:buNone/>
              <a:defRPr sz="1200">
                <a:solidFill>
                  <a:schemeClr val="dk2"/>
                </a:solidFill>
                <a:latin typeface="Lato Light"/>
                <a:ea typeface="Lato Light"/>
                <a:cs typeface="Lato Light"/>
                <a:sym typeface="Lato Light"/>
              </a:defRPr>
            </a:lvl3pPr>
            <a:lvl4pPr lvl="3" algn="r">
              <a:buNone/>
              <a:defRPr sz="1200">
                <a:solidFill>
                  <a:schemeClr val="dk2"/>
                </a:solidFill>
                <a:latin typeface="Lato Light"/>
                <a:ea typeface="Lato Light"/>
                <a:cs typeface="Lato Light"/>
                <a:sym typeface="Lato Light"/>
              </a:defRPr>
            </a:lvl4pPr>
            <a:lvl5pPr lvl="4" algn="r">
              <a:buNone/>
              <a:defRPr sz="1200">
                <a:solidFill>
                  <a:schemeClr val="dk2"/>
                </a:solidFill>
                <a:latin typeface="Lato Light"/>
                <a:ea typeface="Lato Light"/>
                <a:cs typeface="Lato Light"/>
                <a:sym typeface="Lato Light"/>
              </a:defRPr>
            </a:lvl5pPr>
            <a:lvl6pPr lvl="5" algn="r">
              <a:buNone/>
              <a:defRPr sz="1200">
                <a:solidFill>
                  <a:schemeClr val="dk2"/>
                </a:solidFill>
                <a:latin typeface="Lato Light"/>
                <a:ea typeface="Lato Light"/>
                <a:cs typeface="Lato Light"/>
                <a:sym typeface="Lato Light"/>
              </a:defRPr>
            </a:lvl6pPr>
            <a:lvl7pPr lvl="6" algn="r">
              <a:buNone/>
              <a:defRPr sz="1200">
                <a:solidFill>
                  <a:schemeClr val="dk2"/>
                </a:solidFill>
                <a:latin typeface="Lato Light"/>
                <a:ea typeface="Lato Light"/>
                <a:cs typeface="Lato Light"/>
                <a:sym typeface="Lato Light"/>
              </a:defRPr>
            </a:lvl7pPr>
            <a:lvl8pPr lvl="7" algn="r">
              <a:buNone/>
              <a:defRPr sz="1200">
                <a:solidFill>
                  <a:schemeClr val="dk2"/>
                </a:solidFill>
                <a:latin typeface="Lato Light"/>
                <a:ea typeface="Lato Light"/>
                <a:cs typeface="Lato Light"/>
                <a:sym typeface="Lato Light"/>
              </a:defRPr>
            </a:lvl8pPr>
            <a:lvl9pPr lvl="8" algn="r">
              <a:buNone/>
              <a:defRPr sz="1200">
                <a:solidFill>
                  <a:schemeClr val="dk2"/>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‹Nº›</a:t>
            </a:fld>
            <a:endParaRPr/>
          </a:p>
        </p:txBody>
      </p:sp>
      <p:sp>
        <p:nvSpPr>
          <p:cNvPr id="2" name="MSIPCMContentMarking" descr="{&quot;HashCode&quot;:1231056682,&quot;Placement&quot;:&quot;Footer&quot;,&quot;Top&quot;:381.651581,&quot;Left&quot;:317.819916,&quot;SlideWidth&quot;:720,&quot;SlideHeight&quot;:405}"/>
          <p:cNvSpPr txBox="1"/>
          <p:nvPr userDrawn="1"/>
        </p:nvSpPr>
        <p:spPr>
          <a:xfrm>
            <a:off x="4036313" y="4846975"/>
            <a:ext cx="1071374" cy="296525"/>
          </a:xfrm>
          <a:prstGeom prst="rect">
            <a:avLst/>
          </a:prstGeom>
          <a:noFill/>
        </p:spPr>
        <p:txBody>
          <a:bodyPr vert="horz" wrap="square" lIns="0" tIns="0" rIns="0" bIns="0" rtlCol="0" anchor="ctr" anchorCtr="1">
            <a:spAutoFit/>
          </a:bodyPr>
          <a:lstStyle/>
          <a:p>
            <a:pPr algn="ctr">
              <a:spcBef>
                <a:spcPts val="0"/>
              </a:spcBef>
              <a:spcAft>
                <a:spcPts val="0"/>
              </a:spcAft>
            </a:pPr>
            <a:r>
              <a:rPr lang="es-ES" sz="1200" smtClean="0">
                <a:solidFill>
                  <a:srgbClr val="008000"/>
                </a:solidFill>
                <a:latin typeface="Calibri" panose="020F0502020204030204" pitchFamily="34" charset="0"/>
              </a:rPr>
              <a:t>Internal Use</a:t>
            </a:r>
            <a:endParaRPr lang="es-ES" sz="1200">
              <a:solidFill>
                <a:srgbClr val="008000"/>
              </a:solidFill>
              <a:latin typeface="Calibri" panose="020F0502020204030204" pitchFamily="34" charset="0"/>
            </a:endParaRPr>
          </a:p>
        </p:txBody>
      </p:sp>
    </p:spTree>
  </p:cSld>
  <p:clrMap bg1="lt1" tx1="dk1" bg2="dk2" tx2="lt2" accent1="accent1" accent2="accent2" accent3="accent3" accent4="accent4" accent5="accent5" accent6="accent6" hlink="hlink" folHlink="folHlink"/>
  <p:sldLayoutIdLst>
    <p:sldLayoutId id="2147483648"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92" r:id="rId10"/>
    <p:sldLayoutId id="2147483693" r:id="rId11"/>
    <p:sldLayoutId id="2147483694" r:id="rId12"/>
    <p:sldLayoutId id="2147483695" r:id="rId13"/>
    <p:sldLayoutId id="2147483683" r:id="rId14"/>
    <p:sldLayoutId id="2147483696" r:id="rId15"/>
    <p:sldLayoutId id="2147483697" r:id="rId16"/>
    <p:sldLayoutId id="2147483698" r:id="rId17"/>
    <p:sldLayoutId id="2147483699" r:id="rId18"/>
    <p:sldLayoutId id="2147483712" r:id="rId19"/>
    <p:sldLayoutId id="2147483657" r:id="rId20"/>
    <p:sldLayoutId id="2147483710" r:id="rId21"/>
    <p:sldLayoutId id="2147483711" r:id="rId22"/>
    <p:sldLayoutId id="2147483656" r:id="rId23"/>
    <p:sldLayoutId id="2147483660" r:id="rId24"/>
    <p:sldLayoutId id="2147483690" r:id="rId25"/>
    <p:sldLayoutId id="2147483686" r:id="rId26"/>
    <p:sldLayoutId id="2147483707" r:id="rId27"/>
    <p:sldLayoutId id="2147483700" r:id="rId28"/>
    <p:sldLayoutId id="2147483687" r:id="rId29"/>
    <p:sldLayoutId id="2147483701" r:id="rId30"/>
    <p:sldLayoutId id="2147483688" r:id="rId31"/>
    <p:sldLayoutId id="2147483703" r:id="rId32"/>
    <p:sldLayoutId id="2147483704" r:id="rId33"/>
    <p:sldLayoutId id="2147483705" r:id="rId34"/>
    <p:sldLayoutId id="2147483706" r:id="rId35"/>
    <p:sldLayoutId id="2147483689" r:id="rId36"/>
    <p:sldLayoutId id="2147483702" r:id="rId37"/>
    <p:sldLayoutId id="2147483685" r:id="rId38"/>
    <p:sldLayoutId id="2147483708" r:id="rId39"/>
    <p:sldLayoutId id="2147483709" r:id="rId40"/>
    <p:sldLayoutId id="2147483713" r:id="rId41"/>
  </p:sldLayoutIdLst>
  <p:transition>
    <p:fade thruBlk="1"/>
  </p:transition>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41.xml"/><Relationship Id="rId6" Type="http://schemas.openxmlformats.org/officeDocument/2006/relationships/image" Target="../media/image11.png"/><Relationship Id="rId5" Type="http://schemas.openxmlformats.org/officeDocument/2006/relationships/image" Target="../media/image23.png"/><Relationship Id="rId10" Type="http://schemas.microsoft.com/office/2007/relationships/hdphoto" Target="../media/hdphoto2.wdp"/><Relationship Id="rId4" Type="http://schemas.openxmlformats.org/officeDocument/2006/relationships/image" Target="../media/image22.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7.xml"/><Relationship Id="rId1" Type="http://schemas.openxmlformats.org/officeDocument/2006/relationships/slideLayout" Target="../slideLayouts/slideLayout20.xml"/><Relationship Id="rId5" Type="http://schemas.openxmlformats.org/officeDocument/2006/relationships/image" Target="../media/image33.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20.xml"/><Relationship Id="rId5" Type="http://schemas.openxmlformats.org/officeDocument/2006/relationships/image" Target="../media/image11.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TM2Be7MqykY" TargetMode="External"/><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11.png"/><Relationship Id="rId5" Type="http://schemas.openxmlformats.org/officeDocument/2006/relationships/image" Target="../media/image19.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2DD689-C888-47E7-A090-A7104E797AB1}"/>
              </a:ext>
            </a:extLst>
          </p:cNvPr>
          <p:cNvSpPr>
            <a:spLocks noGrp="1"/>
          </p:cNvSpPr>
          <p:nvPr>
            <p:ph type="ctrTitle"/>
          </p:nvPr>
        </p:nvSpPr>
        <p:spPr/>
        <p:txBody>
          <a:bodyPr/>
          <a:lstStyle/>
          <a:p>
            <a:r>
              <a:rPr lang="es-ES" dirty="0">
                <a:latin typeface="Avenir Roman" panose="02000503020000020003" pitchFamily="2" charset="0"/>
                <a:ea typeface="Lato Black"/>
                <a:cs typeface="Lato Black"/>
                <a:sym typeface="Lato Black"/>
              </a:rPr>
              <a:t>HUELLA DE CO</a:t>
            </a:r>
            <a:r>
              <a:rPr lang="es-ES" baseline="-25000" dirty="0">
                <a:latin typeface="Avenir Roman" panose="02000503020000020003" pitchFamily="2" charset="0"/>
                <a:ea typeface="Lato Black"/>
                <a:cs typeface="Lato Black"/>
                <a:sym typeface="Lato Black"/>
              </a:rPr>
              <a:t>2</a:t>
            </a:r>
            <a:endParaRPr lang="es-ES" dirty="0">
              <a:latin typeface="Avenir Roman" panose="02000503020000020003" pitchFamily="2" charset="0"/>
            </a:endParaRPr>
          </a:p>
        </p:txBody>
      </p:sp>
    </p:spTree>
    <p:extLst>
      <p:ext uri="{BB962C8B-B14F-4D97-AF65-F5344CB8AC3E}">
        <p14:creationId xmlns:p14="http://schemas.microsoft.com/office/powerpoint/2010/main" val="3828434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3" name="Rectangle 32"/>
          <p:cNvSpPr>
            <a:spLocks/>
          </p:cNvSpPr>
          <p:nvPr/>
        </p:nvSpPr>
        <p:spPr bwMode="auto">
          <a:xfrm>
            <a:off x="1652932" y="173575"/>
            <a:ext cx="5838138"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s-ES" sz="3200" b="1" dirty="0">
                <a:solidFill>
                  <a:schemeClr val="bg2">
                    <a:lumMod val="50000"/>
                  </a:schemeClr>
                </a:solidFill>
                <a:latin typeface="Avenir Roman" panose="02000503020000020003" pitchFamily="2" charset="0"/>
              </a:rPr>
              <a:t>¿CUÁL ES NUESTRA HUELLA?</a:t>
            </a:r>
          </a:p>
          <a:p>
            <a:pPr algn="ctr"/>
            <a:endParaRPr lang="en-US" sz="3000" b="1" spc="113" dirty="0">
              <a:solidFill>
                <a:schemeClr val="accent2"/>
              </a:solidFill>
              <a:latin typeface="Roboto" charset="0"/>
              <a:ea typeface="Roboto" charset="0"/>
              <a:cs typeface="Roboto" charset="0"/>
              <a:sym typeface="Bebas Neue" charset="0"/>
            </a:endParaRPr>
          </a:p>
        </p:txBody>
      </p:sp>
      <p:sp>
        <p:nvSpPr>
          <p:cNvPr id="34" name="TextBox 33"/>
          <p:cNvSpPr txBox="1"/>
          <p:nvPr/>
        </p:nvSpPr>
        <p:spPr>
          <a:xfrm>
            <a:off x="1395910" y="688348"/>
            <a:ext cx="6667132" cy="677108"/>
          </a:xfrm>
          <a:prstGeom prst="rect">
            <a:avLst/>
          </a:prstGeom>
          <a:noFill/>
        </p:spPr>
        <p:txBody>
          <a:bodyPr wrap="square" rtlCol="0">
            <a:spAutoFit/>
          </a:bodyPr>
          <a:lstStyle/>
          <a:p>
            <a:pPr lvl="0"/>
            <a:r>
              <a:rPr lang="es-ES" sz="2000" dirty="0">
                <a:latin typeface="Avenir Roman" panose="02000503020000020003" pitchFamily="2" charset="0"/>
              </a:rPr>
              <a:t>La huella se calcula teniendo en cuenta cuatro factores: </a:t>
            </a:r>
          </a:p>
          <a:p>
            <a:pPr lvl="0"/>
            <a:endParaRPr lang="es-ES" sz="1800" dirty="0"/>
          </a:p>
        </p:txBody>
      </p:sp>
      <p:sp>
        <p:nvSpPr>
          <p:cNvPr id="25" name="Cube 24"/>
          <p:cNvSpPr/>
          <p:nvPr/>
        </p:nvSpPr>
        <p:spPr>
          <a:xfrm>
            <a:off x="3397558" y="3251568"/>
            <a:ext cx="2348887" cy="827697"/>
          </a:xfrm>
          <a:prstGeom prst="cube">
            <a:avLst>
              <a:gd name="adj" fmla="val 63222"/>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sz="525" dirty="0"/>
          </a:p>
        </p:txBody>
      </p:sp>
      <p:sp>
        <p:nvSpPr>
          <p:cNvPr id="26" name="Cube 25"/>
          <p:cNvSpPr/>
          <p:nvPr/>
        </p:nvSpPr>
        <p:spPr>
          <a:xfrm>
            <a:off x="3397558" y="2687151"/>
            <a:ext cx="2348887" cy="827697"/>
          </a:xfrm>
          <a:prstGeom prst="cube">
            <a:avLst>
              <a:gd name="adj" fmla="val 63222"/>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sz="525" dirty="0"/>
          </a:p>
        </p:txBody>
      </p:sp>
      <p:sp>
        <p:nvSpPr>
          <p:cNvPr id="27" name="Cube 26"/>
          <p:cNvSpPr/>
          <p:nvPr/>
        </p:nvSpPr>
        <p:spPr>
          <a:xfrm>
            <a:off x="3397558" y="2122734"/>
            <a:ext cx="2348887" cy="827697"/>
          </a:xfrm>
          <a:prstGeom prst="cube">
            <a:avLst>
              <a:gd name="adj" fmla="val 6322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sz="525" dirty="0">
              <a:solidFill>
                <a:schemeClr val="tx1"/>
              </a:solidFill>
            </a:endParaRPr>
          </a:p>
        </p:txBody>
      </p:sp>
      <p:sp>
        <p:nvSpPr>
          <p:cNvPr id="28" name="Cube 27"/>
          <p:cNvSpPr/>
          <p:nvPr/>
        </p:nvSpPr>
        <p:spPr>
          <a:xfrm>
            <a:off x="3397558" y="1558316"/>
            <a:ext cx="2348887" cy="827697"/>
          </a:xfrm>
          <a:prstGeom prst="cube">
            <a:avLst>
              <a:gd name="adj" fmla="val 632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sz="525" dirty="0">
              <a:solidFill>
                <a:schemeClr val="bg1"/>
              </a:solidFill>
            </a:endParaRPr>
          </a:p>
        </p:txBody>
      </p:sp>
      <p:sp>
        <p:nvSpPr>
          <p:cNvPr id="30" name="TextBox 29"/>
          <p:cNvSpPr txBox="1"/>
          <p:nvPr/>
        </p:nvSpPr>
        <p:spPr>
          <a:xfrm>
            <a:off x="6452736" y="3042559"/>
            <a:ext cx="1789272" cy="334707"/>
          </a:xfrm>
          <a:prstGeom prst="rect">
            <a:avLst/>
          </a:prstGeom>
          <a:noFill/>
        </p:spPr>
        <p:txBody>
          <a:bodyPr wrap="none" rtlCol="0">
            <a:spAutoFit/>
          </a:bodyPr>
          <a:lstStyle/>
          <a:p>
            <a:pPr algn="r"/>
            <a:r>
              <a:rPr lang="en-US" sz="1575" b="1" dirty="0" smtClean="0">
                <a:solidFill>
                  <a:schemeClr val="bg2">
                    <a:lumMod val="50000"/>
                  </a:schemeClr>
                </a:solidFill>
                <a:latin typeface="+mj-lt"/>
                <a:ea typeface="Roboto" charset="0"/>
                <a:cs typeface="Roboto" charset="0"/>
              </a:rPr>
              <a:t>ESTILO DE VIDA</a:t>
            </a:r>
            <a:endParaRPr lang="en-US" sz="1575" b="1" dirty="0">
              <a:solidFill>
                <a:schemeClr val="bg2">
                  <a:lumMod val="50000"/>
                </a:schemeClr>
              </a:solidFill>
              <a:latin typeface="+mj-lt"/>
              <a:ea typeface="Roboto" charset="0"/>
              <a:cs typeface="Roboto" charset="0"/>
            </a:endParaRPr>
          </a:p>
        </p:txBody>
      </p:sp>
      <p:sp>
        <p:nvSpPr>
          <p:cNvPr id="32" name="TextBox 31"/>
          <p:cNvSpPr txBox="1"/>
          <p:nvPr/>
        </p:nvSpPr>
        <p:spPr>
          <a:xfrm>
            <a:off x="6458832" y="1388920"/>
            <a:ext cx="1779654" cy="334707"/>
          </a:xfrm>
          <a:prstGeom prst="rect">
            <a:avLst/>
          </a:prstGeom>
          <a:noFill/>
        </p:spPr>
        <p:txBody>
          <a:bodyPr wrap="none" rtlCol="0">
            <a:spAutoFit/>
          </a:bodyPr>
          <a:lstStyle/>
          <a:p>
            <a:pPr algn="r"/>
            <a:r>
              <a:rPr lang="en-US" sz="1575" b="1" dirty="0">
                <a:solidFill>
                  <a:schemeClr val="bg2">
                    <a:lumMod val="50000"/>
                  </a:schemeClr>
                </a:solidFill>
                <a:latin typeface="+mj-lt"/>
                <a:ea typeface="Roboto" charset="0"/>
                <a:cs typeface="Roboto" charset="0"/>
              </a:rPr>
              <a:t>ALIMENTACIÓN</a:t>
            </a:r>
          </a:p>
        </p:txBody>
      </p:sp>
      <p:sp>
        <p:nvSpPr>
          <p:cNvPr id="35" name="TextBox 34"/>
          <p:cNvSpPr txBox="1"/>
          <p:nvPr/>
        </p:nvSpPr>
        <p:spPr>
          <a:xfrm>
            <a:off x="876432" y="1724461"/>
            <a:ext cx="2453176" cy="300275"/>
          </a:xfrm>
          <a:prstGeom prst="rect">
            <a:avLst/>
          </a:prstGeom>
          <a:noFill/>
        </p:spPr>
        <p:txBody>
          <a:bodyPr wrap="square" rtlCol="0">
            <a:spAutoFit/>
          </a:bodyPr>
          <a:lstStyle/>
          <a:p>
            <a:pPr>
              <a:lnSpc>
                <a:spcPts val="1665"/>
              </a:lnSpc>
            </a:pPr>
            <a:endParaRPr lang="en-US" sz="1313" dirty="0">
              <a:latin typeface="Lato Light" charset="0"/>
              <a:ea typeface="Lato Light" charset="0"/>
              <a:cs typeface="Lato Light" charset="0"/>
            </a:endParaRPr>
          </a:p>
        </p:txBody>
      </p:sp>
      <p:sp>
        <p:nvSpPr>
          <p:cNvPr id="36" name="TextBox 35"/>
          <p:cNvSpPr txBox="1"/>
          <p:nvPr/>
        </p:nvSpPr>
        <p:spPr>
          <a:xfrm>
            <a:off x="879070" y="1388920"/>
            <a:ext cx="1576072" cy="334707"/>
          </a:xfrm>
          <a:prstGeom prst="rect">
            <a:avLst/>
          </a:prstGeom>
          <a:noFill/>
        </p:spPr>
        <p:txBody>
          <a:bodyPr wrap="none" rtlCol="0">
            <a:spAutoFit/>
          </a:bodyPr>
          <a:lstStyle/>
          <a:p>
            <a:r>
              <a:rPr lang="en-US" sz="1575" b="1" dirty="0" smtClean="0">
                <a:solidFill>
                  <a:schemeClr val="bg2">
                    <a:lumMod val="50000"/>
                  </a:schemeClr>
                </a:solidFill>
                <a:latin typeface="+mj-lt"/>
                <a:ea typeface="Roboto" charset="0"/>
                <a:cs typeface="Roboto" charset="0"/>
              </a:rPr>
              <a:t>TRANSPORTE</a:t>
            </a:r>
            <a:endParaRPr lang="en-US" sz="1575" b="1" dirty="0">
              <a:solidFill>
                <a:schemeClr val="bg2">
                  <a:lumMod val="50000"/>
                </a:schemeClr>
              </a:solidFill>
              <a:latin typeface="+mj-lt"/>
              <a:ea typeface="Roboto" charset="0"/>
              <a:cs typeface="Roboto" charset="0"/>
            </a:endParaRPr>
          </a:p>
        </p:txBody>
      </p:sp>
      <p:sp>
        <p:nvSpPr>
          <p:cNvPr id="38" name="TextBox 37"/>
          <p:cNvSpPr txBox="1"/>
          <p:nvPr/>
        </p:nvSpPr>
        <p:spPr>
          <a:xfrm>
            <a:off x="879070" y="3042559"/>
            <a:ext cx="936475" cy="334707"/>
          </a:xfrm>
          <a:prstGeom prst="rect">
            <a:avLst/>
          </a:prstGeom>
          <a:noFill/>
        </p:spPr>
        <p:txBody>
          <a:bodyPr wrap="none" rtlCol="0">
            <a:spAutoFit/>
          </a:bodyPr>
          <a:lstStyle/>
          <a:p>
            <a:r>
              <a:rPr lang="en-US" sz="1575" b="1" dirty="0" smtClean="0">
                <a:solidFill>
                  <a:schemeClr val="bg2">
                    <a:lumMod val="50000"/>
                  </a:schemeClr>
                </a:solidFill>
                <a:latin typeface="+mj-lt"/>
                <a:ea typeface="Roboto" charset="0"/>
                <a:cs typeface="Roboto" charset="0"/>
              </a:rPr>
              <a:t>HOGAR</a:t>
            </a:r>
            <a:endParaRPr lang="en-US" sz="1575" b="1" dirty="0">
              <a:solidFill>
                <a:schemeClr val="bg2">
                  <a:lumMod val="50000"/>
                </a:schemeClr>
              </a:solidFill>
              <a:latin typeface="+mj-lt"/>
              <a:ea typeface="Roboto" charset="0"/>
              <a:cs typeface="Roboto" charset="0"/>
            </a:endParaRPr>
          </a:p>
        </p:txBody>
      </p:sp>
      <p:sp>
        <p:nvSpPr>
          <p:cNvPr id="39" name="Rectangle 38"/>
          <p:cNvSpPr/>
          <p:nvPr/>
        </p:nvSpPr>
        <p:spPr>
          <a:xfrm>
            <a:off x="8442770" y="3104745"/>
            <a:ext cx="58293" cy="89154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p>
        </p:txBody>
      </p:sp>
      <p:sp>
        <p:nvSpPr>
          <p:cNvPr id="40" name="Rectangle 39"/>
          <p:cNvSpPr/>
          <p:nvPr/>
        </p:nvSpPr>
        <p:spPr>
          <a:xfrm>
            <a:off x="8442770" y="1440189"/>
            <a:ext cx="58293" cy="8915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p>
        </p:txBody>
      </p:sp>
      <p:sp>
        <p:nvSpPr>
          <p:cNvPr id="41" name="Rectangle 40"/>
          <p:cNvSpPr/>
          <p:nvPr/>
        </p:nvSpPr>
        <p:spPr>
          <a:xfrm>
            <a:off x="646997" y="3104745"/>
            <a:ext cx="58293" cy="891540"/>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p>
        </p:txBody>
      </p:sp>
      <p:sp>
        <p:nvSpPr>
          <p:cNvPr id="42" name="Rectangle 41"/>
          <p:cNvSpPr/>
          <p:nvPr/>
        </p:nvSpPr>
        <p:spPr>
          <a:xfrm>
            <a:off x="646997" y="1440189"/>
            <a:ext cx="58293" cy="891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p>
        </p:txBody>
      </p:sp>
      <p:pic>
        <p:nvPicPr>
          <p:cNvPr id="13" name="Imagen 12">
            <a:extLst>
              <a:ext uri="{FF2B5EF4-FFF2-40B4-BE49-F238E27FC236}">
                <a16:creationId xmlns:a16="http://schemas.microsoft.com/office/drawing/2014/main" id="{5E403BEB-6D7E-AE42-B1F7-A367DD3523E0}"/>
              </a:ext>
            </a:extLst>
          </p:cNvPr>
          <p:cNvPicPr>
            <a:picLocks noChangeAspect="1"/>
          </p:cNvPicPr>
          <p:nvPr/>
        </p:nvPicPr>
        <p:blipFill>
          <a:blip r:embed="rId3"/>
          <a:stretch>
            <a:fillRect/>
          </a:stretch>
        </p:blipFill>
        <p:spPr>
          <a:xfrm>
            <a:off x="1079357" y="3363179"/>
            <a:ext cx="633106" cy="633106"/>
          </a:xfrm>
          <a:prstGeom prst="rect">
            <a:avLst/>
          </a:prstGeom>
        </p:spPr>
      </p:pic>
      <p:pic>
        <p:nvPicPr>
          <p:cNvPr id="19" name="Imagen 18">
            <a:extLst>
              <a:ext uri="{FF2B5EF4-FFF2-40B4-BE49-F238E27FC236}">
                <a16:creationId xmlns:a16="http://schemas.microsoft.com/office/drawing/2014/main" id="{5B94BD07-3A1C-2448-81C4-F0E44E0F659D}"/>
              </a:ext>
            </a:extLst>
          </p:cNvPr>
          <p:cNvPicPr>
            <a:picLocks noChangeAspect="1"/>
          </p:cNvPicPr>
          <p:nvPr/>
        </p:nvPicPr>
        <p:blipFill>
          <a:blip r:embed="rId4"/>
          <a:stretch>
            <a:fillRect/>
          </a:stretch>
        </p:blipFill>
        <p:spPr>
          <a:xfrm>
            <a:off x="7058448" y="1681953"/>
            <a:ext cx="580422" cy="580422"/>
          </a:xfrm>
          <a:prstGeom prst="rect">
            <a:avLst/>
          </a:prstGeom>
        </p:spPr>
      </p:pic>
      <p:pic>
        <p:nvPicPr>
          <p:cNvPr id="21" name="Imagen 20">
            <a:extLst>
              <a:ext uri="{FF2B5EF4-FFF2-40B4-BE49-F238E27FC236}">
                <a16:creationId xmlns:a16="http://schemas.microsoft.com/office/drawing/2014/main" id="{98330226-1B98-264F-A0EB-6C4B77E820F0}"/>
              </a:ext>
            </a:extLst>
          </p:cNvPr>
          <p:cNvPicPr>
            <a:picLocks noChangeAspect="1"/>
          </p:cNvPicPr>
          <p:nvPr/>
        </p:nvPicPr>
        <p:blipFill>
          <a:blip r:embed="rId5"/>
          <a:stretch>
            <a:fillRect/>
          </a:stretch>
        </p:blipFill>
        <p:spPr>
          <a:xfrm>
            <a:off x="6582198" y="3279551"/>
            <a:ext cx="952500" cy="952500"/>
          </a:xfrm>
          <a:prstGeom prst="rect">
            <a:avLst/>
          </a:prstGeom>
        </p:spPr>
      </p:pic>
      <p:pic>
        <p:nvPicPr>
          <p:cNvPr id="22" name="Imagen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44406" y="4643808"/>
            <a:ext cx="1542855" cy="360000"/>
          </a:xfrm>
          <a:prstGeom prst="rect">
            <a:avLst/>
          </a:prstGeom>
        </p:spPr>
      </p:pic>
      <p:pic>
        <p:nvPicPr>
          <p:cNvPr id="3" name="Imagen 2"/>
          <p:cNvPicPr>
            <a:picLocks noChangeAspect="1"/>
          </p:cNvPicPr>
          <p:nvPr/>
        </p:nvPicPr>
        <p:blipFill>
          <a:blip r:embed="rId7">
            <a:extLst>
              <a:ext uri="{BEBA8EAE-BF5A-486C-A8C5-ECC9F3942E4B}">
                <a14:imgProps xmlns:a14="http://schemas.microsoft.com/office/drawing/2010/main">
                  <a14:imgLayer r:embed="rId8">
                    <a14:imgEffect>
                      <a14:backgroundRemoval t="6667" b="87556" l="0" r="100000">
                        <a14:foregroundMark x1="20000" y1="68444" x2="20000" y2="68444"/>
                        <a14:foregroundMark x1="78667" y1="69333" x2="78667" y2="69333"/>
                      </a14:backgroundRemoval>
                    </a14:imgEffect>
                  </a14:imgLayer>
                </a14:imgProps>
              </a:ext>
            </a:extLst>
          </a:blip>
          <a:stretch>
            <a:fillRect/>
          </a:stretch>
        </p:blipFill>
        <p:spPr>
          <a:xfrm>
            <a:off x="1084149" y="1594375"/>
            <a:ext cx="850082" cy="850082"/>
          </a:xfrm>
          <a:prstGeom prst="rect">
            <a:avLst/>
          </a:prstGeom>
        </p:spPr>
      </p:pic>
      <p:pic>
        <p:nvPicPr>
          <p:cNvPr id="4" name="Imagen 3"/>
          <p:cNvPicPr>
            <a:picLocks noChangeAspect="1"/>
          </p:cNvPicPr>
          <p:nvPr/>
        </p:nvPicPr>
        <p:blipFill>
          <a:blip r:embed="rId9">
            <a:extLst>
              <a:ext uri="{BEBA8EAE-BF5A-486C-A8C5-ECC9F3942E4B}">
                <a14:imgProps xmlns:a14="http://schemas.microsoft.com/office/drawing/2010/main">
                  <a14:imgLayer r:embed="rId10">
                    <a14:imgEffect>
                      <a14:backgroundRemoval t="1843" b="95853" l="2586" r="100000">
                        <a14:foregroundMark x1="37931" y1="17051" x2="37931" y2="17051"/>
                        <a14:foregroundMark x1="59052" y1="16129" x2="59052" y2="16129"/>
                        <a14:foregroundMark x1="84052" y1="52995" x2="84052" y2="52995"/>
                        <a14:foregroundMark x1="75862" y1="76037" x2="75862" y2="76037"/>
                        <a14:foregroundMark x1="31034" y1="76498" x2="32759" y2="75576"/>
                      </a14:backgroundRemoval>
                    </a14:imgEffect>
                  </a14:imgLayer>
                </a14:imgProps>
              </a:ext>
            </a:extLst>
          </a:blip>
          <a:stretch>
            <a:fillRect/>
          </a:stretch>
        </p:blipFill>
        <p:spPr>
          <a:xfrm>
            <a:off x="7408290" y="3460909"/>
            <a:ext cx="630554" cy="589785"/>
          </a:xfrm>
          <a:prstGeom prst="rect">
            <a:avLst/>
          </a:prstGeom>
        </p:spPr>
      </p:pic>
    </p:spTree>
    <p:extLst>
      <p:ext uri="{BB962C8B-B14F-4D97-AF65-F5344CB8AC3E}">
        <p14:creationId xmlns:p14="http://schemas.microsoft.com/office/powerpoint/2010/main" val="15509891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9DD9E49-4487-E349-9645-7424D4BA7950}"/>
              </a:ext>
            </a:extLst>
          </p:cNvPr>
          <p:cNvPicPr>
            <a:picLocks noChangeAspect="1"/>
          </p:cNvPicPr>
          <p:nvPr/>
        </p:nvPicPr>
        <p:blipFill rotWithShape="1">
          <a:blip r:embed="rId3"/>
          <a:srcRect b="15882"/>
          <a:stretch/>
        </p:blipFill>
        <p:spPr>
          <a:xfrm>
            <a:off x="0" y="0"/>
            <a:ext cx="9144000" cy="5108713"/>
          </a:xfrm>
          <a:prstGeom prst="rect">
            <a:avLst/>
          </a:prstGeom>
        </p:spPr>
      </p:pic>
      <p:sp>
        <p:nvSpPr>
          <p:cNvPr id="4" name="CuadroTexto 3">
            <a:extLst>
              <a:ext uri="{FF2B5EF4-FFF2-40B4-BE49-F238E27FC236}">
                <a16:creationId xmlns:a16="http://schemas.microsoft.com/office/drawing/2014/main" id="{769CAA5C-BBD3-3C43-BB28-B83CE76C2526}"/>
              </a:ext>
            </a:extLst>
          </p:cNvPr>
          <p:cNvSpPr txBox="1"/>
          <p:nvPr/>
        </p:nvSpPr>
        <p:spPr>
          <a:xfrm>
            <a:off x="5279010" y="1395168"/>
            <a:ext cx="3207929" cy="800219"/>
          </a:xfrm>
          <a:prstGeom prst="rect">
            <a:avLst/>
          </a:prstGeom>
          <a:noFill/>
        </p:spPr>
        <p:txBody>
          <a:bodyPr wrap="none" rtlCol="0">
            <a:spAutoFit/>
          </a:bodyPr>
          <a:lstStyle/>
          <a:p>
            <a:r>
              <a:rPr lang="es-ES" sz="3200" b="1" dirty="0">
                <a:solidFill>
                  <a:srgbClr val="DADCE1"/>
                </a:solidFill>
                <a:latin typeface="Lato Light" panose="020F0302020204030203" pitchFamily="34" charset="77"/>
              </a:rPr>
              <a:t>CUESTIONARIO</a:t>
            </a:r>
            <a:endParaRPr lang="es-ES" sz="3200" dirty="0">
              <a:solidFill>
                <a:srgbClr val="DADCE1"/>
              </a:solidFill>
              <a:latin typeface="Lato Light" panose="020F0302020204030203" pitchFamily="34" charset="77"/>
            </a:endParaRPr>
          </a:p>
          <a:p>
            <a:endParaRPr lang="es-ES" dirty="0">
              <a:solidFill>
                <a:srgbClr val="DADCE1"/>
              </a:solidFill>
            </a:endParaRPr>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4406" y="4643808"/>
            <a:ext cx="1542855" cy="360000"/>
          </a:xfrm>
          <a:prstGeom prst="rect">
            <a:avLst/>
          </a:prstGeom>
        </p:spPr>
      </p:pic>
    </p:spTree>
    <p:extLst>
      <p:ext uri="{BB962C8B-B14F-4D97-AF65-F5344CB8AC3E}">
        <p14:creationId xmlns:p14="http://schemas.microsoft.com/office/powerpoint/2010/main" val="224397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aptura de pantalla de un celular&#10;&#10;Descripción generada automáticamente">
            <a:extLst>
              <a:ext uri="{FF2B5EF4-FFF2-40B4-BE49-F238E27FC236}">
                <a16:creationId xmlns:a16="http://schemas.microsoft.com/office/drawing/2014/main" id="{9376E67C-5C8A-904F-9E7B-8ADA473A6A82}"/>
              </a:ext>
            </a:extLst>
          </p:cNvPr>
          <p:cNvPicPr>
            <a:picLocks noChangeAspect="1"/>
          </p:cNvPicPr>
          <p:nvPr/>
        </p:nvPicPr>
        <p:blipFill>
          <a:blip r:embed="rId3"/>
          <a:stretch>
            <a:fillRect/>
          </a:stretch>
        </p:blipFill>
        <p:spPr>
          <a:xfrm>
            <a:off x="1873567" y="607303"/>
            <a:ext cx="6299537" cy="3768753"/>
          </a:xfrm>
          <a:prstGeom prst="rect">
            <a:avLst/>
          </a:prstGeom>
        </p:spPr>
      </p:pic>
    </p:spTree>
    <p:extLst>
      <p:ext uri="{BB962C8B-B14F-4D97-AF65-F5344CB8AC3E}">
        <p14:creationId xmlns:p14="http://schemas.microsoft.com/office/powerpoint/2010/main" val="2317406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aptura de pantalla de un celular&#10;&#10;Descripción generada automáticamente">
            <a:extLst>
              <a:ext uri="{FF2B5EF4-FFF2-40B4-BE49-F238E27FC236}">
                <a16:creationId xmlns:a16="http://schemas.microsoft.com/office/drawing/2014/main" id="{76C73633-D8CD-8A47-A1CB-8419417E114F}"/>
              </a:ext>
            </a:extLst>
          </p:cNvPr>
          <p:cNvPicPr>
            <a:picLocks noChangeAspect="1"/>
          </p:cNvPicPr>
          <p:nvPr/>
        </p:nvPicPr>
        <p:blipFill>
          <a:blip r:embed="rId3"/>
          <a:stretch>
            <a:fillRect/>
          </a:stretch>
        </p:blipFill>
        <p:spPr>
          <a:xfrm>
            <a:off x="1890341" y="776777"/>
            <a:ext cx="5903831" cy="3465930"/>
          </a:xfrm>
          <a:prstGeom prst="rect">
            <a:avLst/>
          </a:prstGeom>
        </p:spPr>
      </p:pic>
    </p:spTree>
    <p:extLst>
      <p:ext uri="{BB962C8B-B14F-4D97-AF65-F5344CB8AC3E}">
        <p14:creationId xmlns:p14="http://schemas.microsoft.com/office/powerpoint/2010/main" val="2200267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aptura de pantalla de un celular con letras&#10;&#10;Descripción generada automáticamente">
            <a:extLst>
              <a:ext uri="{FF2B5EF4-FFF2-40B4-BE49-F238E27FC236}">
                <a16:creationId xmlns:a16="http://schemas.microsoft.com/office/drawing/2014/main" id="{848E8C98-0A11-7745-A0E2-0D62091F8121}"/>
              </a:ext>
            </a:extLst>
          </p:cNvPr>
          <p:cNvPicPr>
            <a:picLocks noChangeAspect="1"/>
          </p:cNvPicPr>
          <p:nvPr/>
        </p:nvPicPr>
        <p:blipFill>
          <a:blip r:embed="rId3"/>
          <a:stretch>
            <a:fillRect/>
          </a:stretch>
        </p:blipFill>
        <p:spPr>
          <a:xfrm>
            <a:off x="2041090" y="543612"/>
            <a:ext cx="5633340" cy="3805371"/>
          </a:xfrm>
          <a:prstGeom prst="rect">
            <a:avLst/>
          </a:prstGeom>
        </p:spPr>
      </p:pic>
      <p:graphicFrame>
        <p:nvGraphicFramePr>
          <p:cNvPr id="3" name="Tabla 2">
            <a:extLst>
              <a:ext uri="{FF2B5EF4-FFF2-40B4-BE49-F238E27FC236}">
                <a16:creationId xmlns:a16="http://schemas.microsoft.com/office/drawing/2014/main" id="{CAD43646-C49D-9F45-8DA8-2F21F6F9D058}"/>
              </a:ext>
            </a:extLst>
          </p:cNvPr>
          <p:cNvGraphicFramePr>
            <a:graphicFrameLocks noGrp="1"/>
          </p:cNvGraphicFramePr>
          <p:nvPr>
            <p:extLst>
              <p:ext uri="{D42A27DB-BD31-4B8C-83A1-F6EECF244321}">
                <p14:modId xmlns:p14="http://schemas.microsoft.com/office/powerpoint/2010/main" val="667953781"/>
              </p:ext>
            </p:extLst>
          </p:nvPr>
        </p:nvGraphicFramePr>
        <p:xfrm>
          <a:off x="2068305" y="238812"/>
          <a:ext cx="5578910" cy="304800"/>
        </p:xfrm>
        <a:graphic>
          <a:graphicData uri="http://schemas.openxmlformats.org/drawingml/2006/table">
            <a:tbl>
              <a:tblPr firstRow="1" bandRow="1"/>
              <a:tblGrid>
                <a:gridCol w="5578910">
                  <a:extLst>
                    <a:ext uri="{9D8B030D-6E8A-4147-A177-3AD203B41FA5}">
                      <a16:colId xmlns:a16="http://schemas.microsoft.com/office/drawing/2014/main" val="1214949739"/>
                    </a:ext>
                  </a:extLst>
                </a:gridCol>
              </a:tblGrid>
              <a:tr h="271913">
                <a:tc>
                  <a:txBody>
                    <a:bodyPr/>
                    <a:lstStyle/>
                    <a:p>
                      <a:r>
                        <a:rPr lang="es-ES" dirty="0">
                          <a:solidFill>
                            <a:srgbClr val="050505"/>
                          </a:solidFill>
                        </a:rPr>
                        <a:t>TRANSPORTE</a:t>
                      </a:r>
                    </a:p>
                  </a:txBody>
                  <a:tcPr/>
                </a:tc>
                <a:extLst>
                  <a:ext uri="{0D108BD9-81ED-4DB2-BD59-A6C34878D82A}">
                    <a16:rowId xmlns:a16="http://schemas.microsoft.com/office/drawing/2014/main" val="4076803407"/>
                  </a:ext>
                </a:extLst>
              </a:tr>
            </a:tbl>
          </a:graphicData>
        </a:graphic>
      </p:graphicFrame>
    </p:spTree>
    <p:extLst>
      <p:ext uri="{BB962C8B-B14F-4D97-AF65-F5344CB8AC3E}">
        <p14:creationId xmlns:p14="http://schemas.microsoft.com/office/powerpoint/2010/main" val="3148197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aptura de pantalla de un celular&#10;&#10;Descripción generada automáticamente">
            <a:extLst>
              <a:ext uri="{FF2B5EF4-FFF2-40B4-BE49-F238E27FC236}">
                <a16:creationId xmlns:a16="http://schemas.microsoft.com/office/drawing/2014/main" id="{FAA6BB85-08A5-504F-896F-91DAEAC9F177}"/>
              </a:ext>
            </a:extLst>
          </p:cNvPr>
          <p:cNvPicPr>
            <a:picLocks noChangeAspect="1"/>
          </p:cNvPicPr>
          <p:nvPr/>
        </p:nvPicPr>
        <p:blipFill>
          <a:blip r:embed="rId3"/>
          <a:stretch>
            <a:fillRect/>
          </a:stretch>
        </p:blipFill>
        <p:spPr>
          <a:xfrm>
            <a:off x="1693851" y="470452"/>
            <a:ext cx="6267886" cy="4066291"/>
          </a:xfrm>
          <a:prstGeom prst="rect">
            <a:avLst/>
          </a:prstGeom>
        </p:spPr>
      </p:pic>
    </p:spTree>
    <p:extLst>
      <p:ext uri="{BB962C8B-B14F-4D97-AF65-F5344CB8AC3E}">
        <p14:creationId xmlns:p14="http://schemas.microsoft.com/office/powerpoint/2010/main" val="3709299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aptura de pantalla de un celular&#10;&#10;Descripción generada automáticamente">
            <a:extLst>
              <a:ext uri="{FF2B5EF4-FFF2-40B4-BE49-F238E27FC236}">
                <a16:creationId xmlns:a16="http://schemas.microsoft.com/office/drawing/2014/main" id="{588D35B6-AAB4-CA4D-9495-CDAE1AB25423}"/>
              </a:ext>
            </a:extLst>
          </p:cNvPr>
          <p:cNvPicPr>
            <a:picLocks noChangeAspect="1"/>
          </p:cNvPicPr>
          <p:nvPr/>
        </p:nvPicPr>
        <p:blipFill>
          <a:blip r:embed="rId3"/>
          <a:stretch>
            <a:fillRect/>
          </a:stretch>
        </p:blipFill>
        <p:spPr>
          <a:xfrm>
            <a:off x="1635720" y="272315"/>
            <a:ext cx="6000114" cy="4477585"/>
          </a:xfrm>
          <a:prstGeom prst="rect">
            <a:avLst/>
          </a:prstGeom>
        </p:spPr>
      </p:pic>
    </p:spTree>
    <p:extLst>
      <p:ext uri="{BB962C8B-B14F-4D97-AF65-F5344CB8AC3E}">
        <p14:creationId xmlns:p14="http://schemas.microsoft.com/office/powerpoint/2010/main" val="4240830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A2AB4B8-144A-DF45-A87D-735A5508BDBC}"/>
              </a:ext>
            </a:extLst>
          </p:cNvPr>
          <p:cNvPicPr>
            <a:picLocks noChangeAspect="1"/>
          </p:cNvPicPr>
          <p:nvPr/>
        </p:nvPicPr>
        <p:blipFill rotWithShape="1">
          <a:blip r:embed="rId3"/>
          <a:srcRect t="9459" b="1661"/>
          <a:stretch/>
        </p:blipFill>
        <p:spPr>
          <a:xfrm>
            <a:off x="0" y="9940"/>
            <a:ext cx="9144000" cy="5416825"/>
          </a:xfrm>
          <a:prstGeom prst="rect">
            <a:avLst/>
          </a:prstGeom>
        </p:spPr>
      </p:pic>
      <p:sp>
        <p:nvSpPr>
          <p:cNvPr id="4" name="CuadroTexto 3">
            <a:extLst>
              <a:ext uri="{FF2B5EF4-FFF2-40B4-BE49-F238E27FC236}">
                <a16:creationId xmlns:a16="http://schemas.microsoft.com/office/drawing/2014/main" id="{4FF338BA-3562-FD48-80A3-399DAE94A077}"/>
              </a:ext>
            </a:extLst>
          </p:cNvPr>
          <p:cNvSpPr txBox="1"/>
          <p:nvPr/>
        </p:nvSpPr>
        <p:spPr>
          <a:xfrm>
            <a:off x="452622" y="396648"/>
            <a:ext cx="5104282" cy="1600438"/>
          </a:xfrm>
          <a:prstGeom prst="rect">
            <a:avLst/>
          </a:prstGeom>
          <a:noFill/>
        </p:spPr>
        <p:txBody>
          <a:bodyPr wrap="none" rtlCol="0">
            <a:spAutoFit/>
          </a:bodyPr>
          <a:lstStyle/>
          <a:p>
            <a:r>
              <a:rPr lang="es-ES" sz="2800" b="1" dirty="0">
                <a:latin typeface="Lato Light" panose="020F0302020204030203" pitchFamily="34" charset="77"/>
              </a:rPr>
              <a:t>¿Cómo puedes reducir tu huella?</a:t>
            </a:r>
          </a:p>
          <a:p>
            <a:endParaRPr lang="es-ES" sz="2800" b="1" dirty="0">
              <a:latin typeface="Lato Light" panose="020F0302020204030203" pitchFamily="34" charset="77"/>
            </a:endParaRPr>
          </a:p>
          <a:p>
            <a:r>
              <a:rPr lang="es-ES" sz="2800" dirty="0">
                <a:latin typeface="Lato Light" panose="020F0302020204030203" pitchFamily="34" charset="77"/>
              </a:rPr>
              <a:t> KANBAN sostenible...</a:t>
            </a:r>
          </a:p>
          <a:p>
            <a:endParaRPr lang="es-ES" dirty="0"/>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4345" y="4782954"/>
            <a:ext cx="1542855" cy="360000"/>
          </a:xfrm>
          <a:prstGeom prst="rect">
            <a:avLst/>
          </a:prstGeom>
        </p:spPr>
      </p:pic>
      <p:pic>
        <p:nvPicPr>
          <p:cNvPr id="9" name="Imagen 8">
            <a:extLst>
              <a:ext uri="{FF2B5EF4-FFF2-40B4-BE49-F238E27FC236}">
                <a16:creationId xmlns:a16="http://schemas.microsoft.com/office/drawing/2014/main" id="{A3B3F3A7-C00F-0940-BF40-3556EDB245D4}"/>
              </a:ext>
            </a:extLst>
          </p:cNvPr>
          <p:cNvPicPr>
            <a:picLocks noChangeAspect="1"/>
          </p:cNvPicPr>
          <p:nvPr/>
        </p:nvPicPr>
        <p:blipFill>
          <a:blip r:embed="rId5"/>
          <a:stretch>
            <a:fillRect/>
          </a:stretch>
        </p:blipFill>
        <p:spPr>
          <a:xfrm>
            <a:off x="560754" y="2116829"/>
            <a:ext cx="2910446" cy="2441722"/>
          </a:xfrm>
          <a:prstGeom prst="rect">
            <a:avLst/>
          </a:prstGeom>
        </p:spPr>
      </p:pic>
    </p:spTree>
    <p:extLst>
      <p:ext uri="{BB962C8B-B14F-4D97-AF65-F5344CB8AC3E}">
        <p14:creationId xmlns:p14="http://schemas.microsoft.com/office/powerpoint/2010/main" val="1440131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D98E77B-2A40-7D4C-917E-8AF3E2428BE9}"/>
              </a:ext>
            </a:extLst>
          </p:cNvPr>
          <p:cNvPicPr>
            <a:picLocks noChangeAspect="1"/>
          </p:cNvPicPr>
          <p:nvPr/>
        </p:nvPicPr>
        <p:blipFill rotWithShape="1">
          <a:blip r:embed="rId3"/>
          <a:srcRect b="16022"/>
          <a:stretch/>
        </p:blipFill>
        <p:spPr>
          <a:xfrm>
            <a:off x="0" y="0"/>
            <a:ext cx="9144000" cy="5118652"/>
          </a:xfrm>
          <a:prstGeom prst="rect">
            <a:avLst/>
          </a:prstGeom>
        </p:spPr>
      </p:pic>
      <p:sp>
        <p:nvSpPr>
          <p:cNvPr id="10" name="CuadroTexto 9">
            <a:extLst>
              <a:ext uri="{FF2B5EF4-FFF2-40B4-BE49-F238E27FC236}">
                <a16:creationId xmlns:a16="http://schemas.microsoft.com/office/drawing/2014/main" id="{9F575EEB-7A93-6642-9FBC-F3CDA625D23D}"/>
              </a:ext>
            </a:extLst>
          </p:cNvPr>
          <p:cNvSpPr txBox="1"/>
          <p:nvPr/>
        </p:nvSpPr>
        <p:spPr>
          <a:xfrm>
            <a:off x="894920" y="845016"/>
            <a:ext cx="6048850" cy="2893100"/>
          </a:xfrm>
          <a:prstGeom prst="rect">
            <a:avLst/>
          </a:prstGeom>
          <a:noFill/>
        </p:spPr>
        <p:txBody>
          <a:bodyPr wrap="square" rtlCol="0">
            <a:spAutoFit/>
          </a:bodyPr>
          <a:lstStyle/>
          <a:p>
            <a:r>
              <a:rPr lang="es-ES" sz="2800" b="1" dirty="0">
                <a:solidFill>
                  <a:srgbClr val="EAEBEE"/>
                </a:solidFill>
                <a:latin typeface="Lato Light" panose="020F0302020204030203" pitchFamily="34" charset="77"/>
              </a:rPr>
              <a:t>OBJETIVOS DE </a:t>
            </a:r>
            <a:r>
              <a:rPr lang="es-ES" sz="2800" b="1" dirty="0" smtClean="0">
                <a:solidFill>
                  <a:srgbClr val="EAEBEE"/>
                </a:solidFill>
                <a:latin typeface="Lato Light" panose="020F0302020204030203" pitchFamily="34" charset="77"/>
              </a:rPr>
              <a:t>APRENDIZAJE</a:t>
            </a:r>
          </a:p>
          <a:p>
            <a:r>
              <a:rPr lang="es-ES" sz="2800" b="1" dirty="0" smtClean="0">
                <a:solidFill>
                  <a:srgbClr val="EAEBEE"/>
                </a:solidFill>
                <a:latin typeface="Lato Light" panose="020F0302020204030203" pitchFamily="34" charset="77"/>
              </a:rPr>
              <a:t> </a:t>
            </a:r>
            <a:endParaRPr lang="es-ES" sz="2800" b="1" dirty="0">
              <a:solidFill>
                <a:srgbClr val="EAEBEE"/>
              </a:solidFill>
              <a:latin typeface="Lato Light" panose="020F0302020204030203" pitchFamily="34" charset="77"/>
            </a:endParaRPr>
          </a:p>
          <a:p>
            <a:r>
              <a:rPr lang="es-ES" sz="2800" b="1" dirty="0">
                <a:solidFill>
                  <a:srgbClr val="EAEBEE"/>
                </a:solidFill>
                <a:latin typeface="Lato Light" panose="020F0302020204030203" pitchFamily="34" charset="77"/>
              </a:rPr>
              <a:t>ODS 13 “ACCIÓN POR EL CLIMA</a:t>
            </a:r>
            <a:r>
              <a:rPr lang="es-ES" sz="2800" b="1" dirty="0" smtClean="0">
                <a:solidFill>
                  <a:srgbClr val="EAEBEE"/>
                </a:solidFill>
                <a:latin typeface="Lato Light" panose="020F0302020204030203" pitchFamily="34" charset="77"/>
              </a:rPr>
              <a:t>”</a:t>
            </a:r>
          </a:p>
          <a:p>
            <a:endParaRPr lang="es-ES" sz="2800" b="1" dirty="0">
              <a:solidFill>
                <a:srgbClr val="EAEBEE"/>
              </a:solidFill>
              <a:latin typeface="Lato Light" panose="020F0302020204030203" pitchFamily="34" charset="77"/>
            </a:endParaRPr>
          </a:p>
          <a:p>
            <a:r>
              <a:rPr lang="es-ES" sz="2800" b="1" dirty="0" smtClean="0">
                <a:solidFill>
                  <a:srgbClr val="EAEBEE"/>
                </a:solidFill>
                <a:latin typeface="Lato Light" panose="020F0302020204030203" pitchFamily="34" charset="77"/>
              </a:rPr>
              <a:t>ODS 17 “ALIANZS PARA LOGRAR LOS OBJETIVOS”</a:t>
            </a:r>
            <a:endParaRPr lang="es-ES" sz="2800" b="1" dirty="0">
              <a:solidFill>
                <a:srgbClr val="EAEBEE"/>
              </a:solidFill>
              <a:latin typeface="Lato Light" panose="020F0302020204030203" pitchFamily="34" charset="77"/>
            </a:endParaRPr>
          </a:p>
          <a:p>
            <a:endParaRPr lang="es-ES" dirty="0"/>
          </a:p>
        </p:txBody>
      </p:sp>
      <p:sp>
        <p:nvSpPr>
          <p:cNvPr id="11" name="CuadroTexto 10">
            <a:extLst>
              <a:ext uri="{FF2B5EF4-FFF2-40B4-BE49-F238E27FC236}">
                <a16:creationId xmlns:a16="http://schemas.microsoft.com/office/drawing/2014/main" id="{070FD281-C21A-1844-AF22-832BB6738AED}"/>
              </a:ext>
            </a:extLst>
          </p:cNvPr>
          <p:cNvSpPr txBox="1"/>
          <p:nvPr/>
        </p:nvSpPr>
        <p:spPr>
          <a:xfrm>
            <a:off x="1058779" y="1443789"/>
            <a:ext cx="184731" cy="307777"/>
          </a:xfrm>
          <a:prstGeom prst="rect">
            <a:avLst/>
          </a:prstGeom>
          <a:noFill/>
        </p:spPr>
        <p:txBody>
          <a:bodyPr wrap="none" rtlCol="0">
            <a:spAutoFit/>
          </a:bodyPr>
          <a:lstStyle/>
          <a:p>
            <a:endParaRPr lang="es-ES" dirty="0"/>
          </a:p>
        </p:txBody>
      </p:sp>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4406" y="4643808"/>
            <a:ext cx="1542855" cy="360000"/>
          </a:xfrm>
          <a:prstGeom prst="rect">
            <a:avLst/>
          </a:prstGeom>
        </p:spPr>
      </p:pic>
      <p:pic>
        <p:nvPicPr>
          <p:cNvPr id="4" name="Imagen 3"/>
          <p:cNvPicPr>
            <a:picLocks noChangeAspect="1"/>
          </p:cNvPicPr>
          <p:nvPr/>
        </p:nvPicPr>
        <p:blipFill>
          <a:blip r:embed="rId5"/>
          <a:stretch>
            <a:fillRect/>
          </a:stretch>
        </p:blipFill>
        <p:spPr>
          <a:xfrm>
            <a:off x="6943770" y="1211566"/>
            <a:ext cx="1080000" cy="1080000"/>
          </a:xfrm>
          <a:prstGeom prst="rect">
            <a:avLst/>
          </a:prstGeom>
        </p:spPr>
      </p:pic>
      <p:pic>
        <p:nvPicPr>
          <p:cNvPr id="5" name="Imagen 4"/>
          <p:cNvPicPr>
            <a:picLocks noChangeAspect="1"/>
          </p:cNvPicPr>
          <p:nvPr/>
        </p:nvPicPr>
        <p:blipFill rotWithShape="1">
          <a:blip r:embed="rId6"/>
          <a:srcRect l="3279"/>
          <a:stretch/>
        </p:blipFill>
        <p:spPr>
          <a:xfrm>
            <a:off x="6981244" y="2671588"/>
            <a:ext cx="1080000" cy="1098000"/>
          </a:xfrm>
          <a:prstGeom prst="rect">
            <a:avLst/>
          </a:prstGeom>
        </p:spPr>
      </p:pic>
    </p:spTree>
    <p:extLst>
      <p:ext uri="{BB962C8B-B14F-4D97-AF65-F5344CB8AC3E}">
        <p14:creationId xmlns:p14="http://schemas.microsoft.com/office/powerpoint/2010/main" val="10743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45;p3">
            <a:extLst>
              <a:ext uri="{FF2B5EF4-FFF2-40B4-BE49-F238E27FC236}">
                <a16:creationId xmlns:a16="http://schemas.microsoft.com/office/drawing/2014/main" id="{200266EB-BED2-AB4A-B62F-0AB81B4BCBC9}"/>
              </a:ext>
            </a:extLst>
          </p:cNvPr>
          <p:cNvSpPr/>
          <p:nvPr/>
        </p:nvSpPr>
        <p:spPr>
          <a:xfrm>
            <a:off x="1592143" y="892597"/>
            <a:ext cx="6158700"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800" b="0" i="0" u="none" strike="noStrike" cap="none" dirty="0">
                <a:solidFill>
                  <a:srgbClr val="EAEBEE"/>
                </a:solidFill>
                <a:latin typeface="Lato Light" panose="020F0302020204030203" pitchFamily="34" charset="77"/>
                <a:sym typeface="Arial"/>
              </a:rPr>
              <a:t>El alumnado conocerá qué actividades humanas a nivel mundial, nacional, local e individual contribuyen más con el cambio climático.</a:t>
            </a:r>
            <a:endParaRPr sz="1800" dirty="0">
              <a:solidFill>
                <a:srgbClr val="EAEBEE"/>
              </a:solidFill>
              <a:latin typeface="Lato Light" panose="020F0302020204030203" pitchFamily="34" charset="77"/>
            </a:endParaRPr>
          </a:p>
        </p:txBody>
      </p:sp>
      <p:sp>
        <p:nvSpPr>
          <p:cNvPr id="6" name="CuadroTexto 5">
            <a:extLst>
              <a:ext uri="{FF2B5EF4-FFF2-40B4-BE49-F238E27FC236}">
                <a16:creationId xmlns:a16="http://schemas.microsoft.com/office/drawing/2014/main" id="{99390039-CCBE-8141-B315-D4D8419D7B39}"/>
              </a:ext>
            </a:extLst>
          </p:cNvPr>
          <p:cNvSpPr txBox="1"/>
          <p:nvPr/>
        </p:nvSpPr>
        <p:spPr>
          <a:xfrm>
            <a:off x="1592143" y="2096801"/>
            <a:ext cx="6348763" cy="1415772"/>
          </a:xfrm>
          <a:prstGeom prst="rect">
            <a:avLst/>
          </a:prstGeom>
          <a:noFill/>
        </p:spPr>
        <p:txBody>
          <a:bodyPr wrap="square" rtlCol="0">
            <a:spAutoFit/>
          </a:bodyPr>
          <a:lstStyle/>
          <a:p>
            <a:pPr lvl="0"/>
            <a:r>
              <a:rPr lang="es-ES" sz="1800" dirty="0">
                <a:solidFill>
                  <a:srgbClr val="EAEBEE"/>
                </a:solidFill>
                <a:latin typeface="Lato Light" panose="020F0302020204030203" pitchFamily="34" charset="77"/>
              </a:rPr>
              <a:t>El alumnado será capaz de reconocer que la protección del clima mundial es una tarea esencial de todos, y que tenemos que reevaluar nuestra visión del mundo y nuestras conductas diarias a la luz de esto.</a:t>
            </a:r>
          </a:p>
          <a:p>
            <a:endParaRPr lang="es-ES" sz="1200" dirty="0"/>
          </a:p>
        </p:txBody>
      </p:sp>
      <p:sp>
        <p:nvSpPr>
          <p:cNvPr id="7" name="CuadroTexto 6">
            <a:extLst>
              <a:ext uri="{FF2B5EF4-FFF2-40B4-BE49-F238E27FC236}">
                <a16:creationId xmlns:a16="http://schemas.microsoft.com/office/drawing/2014/main" id="{4D4C91AC-74AA-EE41-BF66-336922629721}"/>
              </a:ext>
            </a:extLst>
          </p:cNvPr>
          <p:cNvSpPr txBox="1"/>
          <p:nvPr/>
        </p:nvSpPr>
        <p:spPr>
          <a:xfrm>
            <a:off x="1592143" y="3600623"/>
            <a:ext cx="6158700" cy="1138773"/>
          </a:xfrm>
          <a:prstGeom prst="rect">
            <a:avLst/>
          </a:prstGeom>
          <a:noFill/>
        </p:spPr>
        <p:txBody>
          <a:bodyPr wrap="square" rtlCol="0">
            <a:spAutoFit/>
          </a:bodyPr>
          <a:lstStyle/>
          <a:p>
            <a:pPr lvl="0"/>
            <a:r>
              <a:rPr lang="es-ES" sz="1800" dirty="0">
                <a:solidFill>
                  <a:srgbClr val="EAEBEE"/>
                </a:solidFill>
                <a:latin typeface="Lato Light" panose="020F0302020204030203" pitchFamily="34" charset="77"/>
              </a:rPr>
              <a:t>El alumnado será capaz de evaluar si sus actividades privadas respetan o no el clima, y, si no lo hacen, de revisarlas</a:t>
            </a:r>
          </a:p>
          <a:p>
            <a:endParaRPr lang="es-ES" sz="1200" dirty="0"/>
          </a:p>
        </p:txBody>
      </p:sp>
      <p:sp>
        <p:nvSpPr>
          <p:cNvPr id="8" name="CuadroTexto 7">
            <a:extLst>
              <a:ext uri="{FF2B5EF4-FFF2-40B4-BE49-F238E27FC236}">
                <a16:creationId xmlns:a16="http://schemas.microsoft.com/office/drawing/2014/main" id="{9870F732-2998-1A41-9E25-13F44EA129DA}"/>
              </a:ext>
            </a:extLst>
          </p:cNvPr>
          <p:cNvSpPr txBox="1"/>
          <p:nvPr/>
        </p:nvSpPr>
        <p:spPr>
          <a:xfrm>
            <a:off x="2143455" y="104342"/>
            <a:ext cx="8273517" cy="1446550"/>
          </a:xfrm>
          <a:prstGeom prst="rect">
            <a:avLst/>
          </a:prstGeom>
          <a:noFill/>
        </p:spPr>
        <p:txBody>
          <a:bodyPr wrap="square" rtlCol="0">
            <a:spAutoFit/>
          </a:bodyPr>
          <a:lstStyle/>
          <a:p>
            <a:r>
              <a:rPr lang="es-ES" sz="4400" dirty="0">
                <a:solidFill>
                  <a:srgbClr val="DADCE1"/>
                </a:solidFill>
                <a:latin typeface="Lato Light" panose="020F0302020204030203" pitchFamily="34" charset="77"/>
              </a:rPr>
              <a:t>Objetivos</a:t>
            </a:r>
          </a:p>
          <a:p>
            <a:endParaRPr lang="es-ES" sz="4400" dirty="0">
              <a:solidFill>
                <a:srgbClr val="EAEBEE"/>
              </a:solidFill>
            </a:endParaRPr>
          </a:p>
        </p:txBody>
      </p:sp>
    </p:spTree>
    <p:extLst>
      <p:ext uri="{BB962C8B-B14F-4D97-AF65-F5344CB8AC3E}">
        <p14:creationId xmlns:p14="http://schemas.microsoft.com/office/powerpoint/2010/main" val="1602329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1FC280F-B800-E440-854C-4416ADEC4B02}"/>
              </a:ext>
            </a:extLst>
          </p:cNvPr>
          <p:cNvPicPr>
            <a:picLocks noChangeAspect="1"/>
          </p:cNvPicPr>
          <p:nvPr/>
        </p:nvPicPr>
        <p:blipFill rotWithShape="1">
          <a:blip r:embed="rId3"/>
          <a:srcRect b="-19124"/>
          <a:stretch/>
        </p:blipFill>
        <p:spPr>
          <a:xfrm>
            <a:off x="0" y="0"/>
            <a:ext cx="9217416" cy="6144944"/>
          </a:xfrm>
          <a:prstGeom prst="rect">
            <a:avLst/>
          </a:prstGeom>
        </p:spPr>
      </p:pic>
      <p:sp>
        <p:nvSpPr>
          <p:cNvPr id="5" name="CuadroTexto 4">
            <a:extLst>
              <a:ext uri="{FF2B5EF4-FFF2-40B4-BE49-F238E27FC236}">
                <a16:creationId xmlns:a16="http://schemas.microsoft.com/office/drawing/2014/main" id="{AAF1DF90-4D6A-F540-85B9-D9D185D225E5}"/>
              </a:ext>
            </a:extLst>
          </p:cNvPr>
          <p:cNvSpPr txBox="1"/>
          <p:nvPr/>
        </p:nvSpPr>
        <p:spPr>
          <a:xfrm>
            <a:off x="612250" y="1732918"/>
            <a:ext cx="8375011" cy="2277547"/>
          </a:xfrm>
          <a:prstGeom prst="rect">
            <a:avLst/>
          </a:prstGeom>
          <a:noFill/>
        </p:spPr>
        <p:txBody>
          <a:bodyPr wrap="square" rtlCol="0">
            <a:spAutoFit/>
          </a:bodyPr>
          <a:lstStyle/>
          <a:p>
            <a:pPr>
              <a:spcBef>
                <a:spcPts val="1200"/>
              </a:spcBef>
            </a:pPr>
            <a:r>
              <a:rPr lang="es-ES" sz="2800" dirty="0">
                <a:solidFill>
                  <a:srgbClr val="DADCE1"/>
                </a:solidFill>
                <a:latin typeface="Lato Light" panose="020F0302020204030203" pitchFamily="34" charset="77"/>
              </a:rPr>
              <a:t>¿QUÉ ES LA HUELLA DE </a:t>
            </a:r>
            <a:r>
              <a:rPr lang="es-ES" sz="2800" b="1" dirty="0">
                <a:solidFill>
                  <a:srgbClr val="DADCE1"/>
                </a:solidFill>
                <a:latin typeface="Lato Light" panose="020F0302020204030203" pitchFamily="34" charset="77"/>
              </a:rPr>
              <a:t>CO</a:t>
            </a:r>
            <a:r>
              <a:rPr lang="es-ES" sz="2800" b="1" baseline="-25000" dirty="0">
                <a:solidFill>
                  <a:srgbClr val="DADCE1"/>
                </a:solidFill>
                <a:latin typeface="Lato Light" panose="020F0302020204030203" pitchFamily="34" charset="77"/>
              </a:rPr>
              <a:t>2</a:t>
            </a:r>
            <a:r>
              <a:rPr lang="es-ES" sz="2800" dirty="0">
                <a:solidFill>
                  <a:srgbClr val="DADCE1"/>
                </a:solidFill>
                <a:latin typeface="Lato Light" panose="020F0302020204030203" pitchFamily="34" charset="77"/>
              </a:rPr>
              <a:t>?</a:t>
            </a:r>
          </a:p>
          <a:p>
            <a:pPr>
              <a:spcBef>
                <a:spcPts val="1200"/>
              </a:spcBef>
            </a:pPr>
            <a:r>
              <a:rPr lang="es-ES" sz="2800" dirty="0">
                <a:solidFill>
                  <a:srgbClr val="DADCE1"/>
                </a:solidFill>
                <a:latin typeface="Lato Light" panose="020F0302020204030203" pitchFamily="34" charset="77"/>
              </a:rPr>
              <a:t>¿QUÉ ES LA HUELLA MEDIOAMBIENTAL?</a:t>
            </a:r>
          </a:p>
          <a:p>
            <a:pPr>
              <a:spcBef>
                <a:spcPts val="1200"/>
              </a:spcBef>
            </a:pPr>
            <a:r>
              <a:rPr lang="es-ES" sz="2800" dirty="0">
                <a:solidFill>
                  <a:srgbClr val="DADCE1"/>
                </a:solidFill>
                <a:latin typeface="Lato Light" panose="020F0302020204030203" pitchFamily="34" charset="77"/>
              </a:rPr>
              <a:t>¿CUÁL ES NUESTRA HUELLA?</a:t>
            </a:r>
          </a:p>
          <a:p>
            <a:pPr>
              <a:spcBef>
                <a:spcPts val="1200"/>
              </a:spcBef>
            </a:pPr>
            <a:r>
              <a:rPr lang="es-ES" sz="2800" dirty="0">
                <a:solidFill>
                  <a:srgbClr val="DADCE1"/>
                </a:solidFill>
                <a:latin typeface="Lato Light" panose="020F0302020204030203" pitchFamily="34" charset="77"/>
              </a:rPr>
              <a:t>¿CÓMO PODEMOS  REDUCIRLA?</a:t>
            </a:r>
            <a:endParaRPr lang="es-ES" sz="2800" dirty="0">
              <a:solidFill>
                <a:srgbClr val="EAEBEE"/>
              </a:solidFill>
            </a:endParaRPr>
          </a:p>
        </p:txBody>
      </p:sp>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4406" y="4643808"/>
            <a:ext cx="1542855" cy="360000"/>
          </a:xfrm>
          <a:prstGeom prst="rect">
            <a:avLst/>
          </a:prstGeom>
        </p:spPr>
      </p:pic>
      <p:sp>
        <p:nvSpPr>
          <p:cNvPr id="7" name="CuadroTexto 6">
            <a:extLst>
              <a:ext uri="{FF2B5EF4-FFF2-40B4-BE49-F238E27FC236}">
                <a16:creationId xmlns:a16="http://schemas.microsoft.com/office/drawing/2014/main" id="{9870F732-2998-1A41-9E25-13F44EA129DA}"/>
              </a:ext>
            </a:extLst>
          </p:cNvPr>
          <p:cNvSpPr txBox="1"/>
          <p:nvPr/>
        </p:nvSpPr>
        <p:spPr>
          <a:xfrm>
            <a:off x="-257957" y="761725"/>
            <a:ext cx="8273517" cy="1446550"/>
          </a:xfrm>
          <a:prstGeom prst="rect">
            <a:avLst/>
          </a:prstGeom>
          <a:noFill/>
        </p:spPr>
        <p:txBody>
          <a:bodyPr wrap="square" rtlCol="0">
            <a:spAutoFit/>
          </a:bodyPr>
          <a:lstStyle/>
          <a:p>
            <a:pPr algn="ctr"/>
            <a:r>
              <a:rPr lang="es-ES" sz="4400" dirty="0">
                <a:solidFill>
                  <a:srgbClr val="DADCE1"/>
                </a:solidFill>
                <a:latin typeface="Lato Light" panose="020F0302020204030203" pitchFamily="34" charset="77"/>
              </a:rPr>
              <a:t>Vamos a trabajar...</a:t>
            </a:r>
          </a:p>
          <a:p>
            <a:pPr algn="ctr"/>
            <a:endParaRPr lang="es-ES" sz="4400" dirty="0">
              <a:solidFill>
                <a:srgbClr val="EAEBEE"/>
              </a:solidFill>
            </a:endParaRPr>
          </a:p>
        </p:txBody>
      </p:sp>
    </p:spTree>
    <p:extLst>
      <p:ext uri="{BB962C8B-B14F-4D97-AF65-F5344CB8AC3E}">
        <p14:creationId xmlns:p14="http://schemas.microsoft.com/office/powerpoint/2010/main" val="139278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57;p4">
            <a:extLst>
              <a:ext uri="{FF2B5EF4-FFF2-40B4-BE49-F238E27FC236}">
                <a16:creationId xmlns:a16="http://schemas.microsoft.com/office/drawing/2014/main" id="{C78E6843-1B2C-6549-9067-1A6695D0237A}"/>
              </a:ext>
            </a:extLst>
          </p:cNvPr>
          <p:cNvSpPr txBox="1"/>
          <p:nvPr/>
        </p:nvSpPr>
        <p:spPr>
          <a:xfrm>
            <a:off x="1212381" y="1489053"/>
            <a:ext cx="6624789" cy="2246729"/>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pPr>
            <a:r>
              <a:rPr lang="es-ES" sz="2800" i="0" u="none" strike="noStrike" cap="none" dirty="0">
                <a:solidFill>
                  <a:srgbClr val="EAEBEE"/>
                </a:solidFill>
                <a:latin typeface="Lato Light" panose="020F0302020204030203" pitchFamily="34" charset="77"/>
                <a:sym typeface="Arial"/>
              </a:rPr>
              <a:t>1   INDIVIDUAL - </a:t>
            </a:r>
            <a:r>
              <a:rPr lang="es-ES" sz="2800" b="1" i="0" u="none" strike="noStrike" cap="none" dirty="0">
                <a:solidFill>
                  <a:srgbClr val="EAEBEE"/>
                </a:solidFill>
                <a:latin typeface="Lato Light" panose="020F0302020204030203" pitchFamily="34" charset="77"/>
                <a:sym typeface="Arial"/>
              </a:rPr>
              <a:t>UNA IDEA </a:t>
            </a:r>
            <a:r>
              <a:rPr lang="es-ES" sz="2800" i="0" u="none" strike="noStrike" cap="none" dirty="0">
                <a:solidFill>
                  <a:srgbClr val="EAEBEE"/>
                </a:solidFill>
                <a:latin typeface="Lato Light" panose="020F0302020204030203" pitchFamily="34" charset="77"/>
                <a:sym typeface="Arial"/>
              </a:rPr>
              <a:t> SOBRE </a:t>
            </a:r>
          </a:p>
          <a:p>
            <a:pPr marR="0" lvl="0" algn="l" rtl="0">
              <a:lnSpc>
                <a:spcPct val="100000"/>
              </a:lnSpc>
              <a:spcBef>
                <a:spcPts val="0"/>
              </a:spcBef>
              <a:spcAft>
                <a:spcPts val="0"/>
              </a:spcAft>
            </a:pPr>
            <a:r>
              <a:rPr lang="es-ES" sz="2800" dirty="0">
                <a:solidFill>
                  <a:srgbClr val="EAEBEE"/>
                </a:solidFill>
                <a:latin typeface="Lato Light" panose="020F0302020204030203" pitchFamily="34" charset="77"/>
              </a:rPr>
              <a:t>      </a:t>
            </a:r>
            <a:r>
              <a:rPr lang="es-ES" sz="2800" i="0" u="none" strike="noStrike" cap="none" dirty="0">
                <a:solidFill>
                  <a:srgbClr val="EAEBEE"/>
                </a:solidFill>
                <a:latin typeface="Lato Light" panose="020F0302020204030203" pitchFamily="34" charset="77"/>
                <a:sym typeface="Arial"/>
              </a:rPr>
              <a:t>LA HUELLA DE </a:t>
            </a:r>
            <a:r>
              <a:rPr lang="es-ES" sz="2800" b="1" dirty="0">
                <a:solidFill>
                  <a:srgbClr val="DADCE1"/>
                </a:solidFill>
                <a:latin typeface="Lato Light" panose="020F0302020204030203" pitchFamily="34" charset="77"/>
              </a:rPr>
              <a:t>CO</a:t>
            </a:r>
            <a:r>
              <a:rPr lang="es-ES" sz="2800" b="1" baseline="-25000" dirty="0">
                <a:solidFill>
                  <a:srgbClr val="DADCE1"/>
                </a:solidFill>
                <a:latin typeface="Lato Light" panose="020F0302020204030203" pitchFamily="34" charset="77"/>
              </a:rPr>
              <a:t>2</a:t>
            </a:r>
            <a:r>
              <a:rPr lang="es-ES" sz="2800" b="1" dirty="0">
                <a:solidFill>
                  <a:srgbClr val="DADCE1"/>
                </a:solidFill>
                <a:latin typeface="Lato Light" panose="020F0302020204030203" pitchFamily="34" charset="77"/>
              </a:rPr>
              <a:t> </a:t>
            </a:r>
            <a:r>
              <a:rPr lang="es-ES" sz="2800" dirty="0">
                <a:solidFill>
                  <a:srgbClr val="DADCE1"/>
                </a:solidFill>
                <a:latin typeface="Lato Light" panose="020F0302020204030203" pitchFamily="34" charset="77"/>
              </a:rPr>
              <a:t>Y  SOBRE </a:t>
            </a:r>
          </a:p>
          <a:p>
            <a:pPr lvl="0"/>
            <a:r>
              <a:rPr lang="es-ES" sz="2800" dirty="0">
                <a:solidFill>
                  <a:srgbClr val="DADCE1"/>
                </a:solidFill>
                <a:latin typeface="Lato Light" panose="020F0302020204030203" pitchFamily="34" charset="77"/>
              </a:rPr>
              <a:t>      LA</a:t>
            </a:r>
            <a:r>
              <a:rPr lang="es-ES" sz="2800" b="1" dirty="0">
                <a:solidFill>
                  <a:srgbClr val="DADCE1"/>
                </a:solidFill>
                <a:latin typeface="Lato Light" panose="020F0302020204030203" pitchFamily="34" charset="77"/>
              </a:rPr>
              <a:t>  HUELLA MEDIOAMBIENTAL. </a:t>
            </a:r>
            <a:endParaRPr lang="es-ES" sz="2800" b="1" baseline="-25000" dirty="0">
              <a:solidFill>
                <a:srgbClr val="DADCE1"/>
              </a:solidFill>
              <a:latin typeface="Lato Light" panose="020F0302020204030203" pitchFamily="34" charset="77"/>
            </a:endParaRPr>
          </a:p>
          <a:p>
            <a:pPr lvl="0"/>
            <a:endParaRPr lang="es-ES" sz="2800" b="1" dirty="0">
              <a:solidFill>
                <a:srgbClr val="EAEBEE"/>
              </a:solidFill>
              <a:latin typeface="Lato Light" panose="020F0302020204030203" pitchFamily="34" charset="77"/>
            </a:endParaRPr>
          </a:p>
          <a:p>
            <a:pPr marL="0" marR="0" lvl="0" indent="0" algn="l" rtl="0">
              <a:lnSpc>
                <a:spcPct val="100000"/>
              </a:lnSpc>
              <a:spcBef>
                <a:spcPts val="0"/>
              </a:spcBef>
              <a:spcAft>
                <a:spcPts val="0"/>
              </a:spcAft>
              <a:buNone/>
            </a:pPr>
            <a:r>
              <a:rPr lang="es-ES" sz="2800" b="1" dirty="0">
                <a:solidFill>
                  <a:srgbClr val="EAEBEE"/>
                </a:solidFill>
                <a:latin typeface="Lato Light" panose="020F0302020204030203" pitchFamily="34" charset="77"/>
              </a:rPr>
              <a:t>2   </a:t>
            </a:r>
            <a:r>
              <a:rPr lang="es-ES" sz="2800" dirty="0">
                <a:solidFill>
                  <a:srgbClr val="EAEBEE"/>
                </a:solidFill>
                <a:latin typeface="Lato Light" panose="020F0302020204030203" pitchFamily="34" charset="77"/>
              </a:rPr>
              <a:t>TODOS RESPONDEMOS</a:t>
            </a:r>
            <a:endParaRPr sz="2800" dirty="0">
              <a:solidFill>
                <a:srgbClr val="EAEBEE"/>
              </a:solidFill>
              <a:latin typeface="Lato Light" panose="020F0302020204030203" pitchFamily="34" charset="77"/>
            </a:endParaRPr>
          </a:p>
        </p:txBody>
      </p:sp>
      <p:pic>
        <p:nvPicPr>
          <p:cNvPr id="10" name="Imagen 9">
            <a:extLst>
              <a:ext uri="{FF2B5EF4-FFF2-40B4-BE49-F238E27FC236}">
                <a16:creationId xmlns:a16="http://schemas.microsoft.com/office/drawing/2014/main" id="{E9B78D26-27C5-2F46-98F5-F5B454D2646D}"/>
              </a:ext>
            </a:extLst>
          </p:cNvPr>
          <p:cNvPicPr>
            <a:picLocks noChangeAspect="1"/>
          </p:cNvPicPr>
          <p:nvPr/>
        </p:nvPicPr>
        <p:blipFill>
          <a:blip r:embed="rId3"/>
          <a:stretch>
            <a:fillRect/>
          </a:stretch>
        </p:blipFill>
        <p:spPr>
          <a:xfrm>
            <a:off x="7513320" y="1489053"/>
            <a:ext cx="952500" cy="952500"/>
          </a:xfrm>
          <a:prstGeom prst="rect">
            <a:avLst/>
          </a:prstGeom>
        </p:spPr>
      </p:pic>
      <p:pic>
        <p:nvPicPr>
          <p:cNvPr id="15" name="Imagen 14">
            <a:extLst>
              <a:ext uri="{FF2B5EF4-FFF2-40B4-BE49-F238E27FC236}">
                <a16:creationId xmlns:a16="http://schemas.microsoft.com/office/drawing/2014/main" id="{5C3396B3-1504-E54D-8199-38C4EA1DF425}"/>
              </a:ext>
            </a:extLst>
          </p:cNvPr>
          <p:cNvPicPr>
            <a:picLocks noChangeAspect="1"/>
          </p:cNvPicPr>
          <p:nvPr/>
        </p:nvPicPr>
        <p:blipFill>
          <a:blip r:embed="rId4"/>
          <a:stretch>
            <a:fillRect/>
          </a:stretch>
        </p:blipFill>
        <p:spPr>
          <a:xfrm>
            <a:off x="7513320" y="3127784"/>
            <a:ext cx="952500" cy="952500"/>
          </a:xfrm>
          <a:prstGeom prst="rect">
            <a:avLst/>
          </a:prstGeom>
        </p:spPr>
      </p:pic>
    </p:spTree>
    <p:extLst>
      <p:ext uri="{BB962C8B-B14F-4D97-AF65-F5344CB8AC3E}">
        <p14:creationId xmlns:p14="http://schemas.microsoft.com/office/powerpoint/2010/main" val="4012695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D0F42A3-2A93-124B-8A05-FAF0F80ECC66}"/>
              </a:ext>
            </a:extLst>
          </p:cNvPr>
          <p:cNvPicPr>
            <a:picLocks noChangeAspect="1"/>
          </p:cNvPicPr>
          <p:nvPr/>
        </p:nvPicPr>
        <p:blipFill>
          <a:blip r:embed="rId3"/>
          <a:stretch>
            <a:fillRect/>
          </a:stretch>
        </p:blipFill>
        <p:spPr>
          <a:xfrm>
            <a:off x="2286000" y="1289050"/>
            <a:ext cx="4572000" cy="2565400"/>
          </a:xfrm>
          <a:prstGeom prst="rect">
            <a:avLst/>
          </a:prstGeom>
        </p:spPr>
      </p:pic>
      <p:pic>
        <p:nvPicPr>
          <p:cNvPr id="8" name="Imagen 7">
            <a:extLst>
              <a:ext uri="{FF2B5EF4-FFF2-40B4-BE49-F238E27FC236}">
                <a16:creationId xmlns:a16="http://schemas.microsoft.com/office/drawing/2014/main" id="{EC0E39B0-F579-174C-B029-9A1BBD419F10}"/>
              </a:ext>
            </a:extLst>
          </p:cNvPr>
          <p:cNvPicPr>
            <a:picLocks noChangeAspect="1"/>
          </p:cNvPicPr>
          <p:nvPr/>
        </p:nvPicPr>
        <p:blipFill rotWithShape="1">
          <a:blip r:embed="rId4"/>
          <a:srcRect b="15335"/>
          <a:stretch/>
        </p:blipFill>
        <p:spPr>
          <a:xfrm>
            <a:off x="0" y="-14018"/>
            <a:ext cx="9144000" cy="5171536"/>
          </a:xfrm>
          <a:prstGeom prst="rect">
            <a:avLst/>
          </a:prstGeom>
        </p:spPr>
      </p:pic>
      <p:sp>
        <p:nvSpPr>
          <p:cNvPr id="9" name="CuadroTexto 8">
            <a:extLst>
              <a:ext uri="{FF2B5EF4-FFF2-40B4-BE49-F238E27FC236}">
                <a16:creationId xmlns:a16="http://schemas.microsoft.com/office/drawing/2014/main" id="{61D67126-A262-3944-9A5B-10FC37278F92}"/>
              </a:ext>
            </a:extLst>
          </p:cNvPr>
          <p:cNvSpPr txBox="1"/>
          <p:nvPr/>
        </p:nvSpPr>
        <p:spPr>
          <a:xfrm>
            <a:off x="282199" y="76234"/>
            <a:ext cx="8432689" cy="2308324"/>
          </a:xfrm>
          <a:prstGeom prst="rect">
            <a:avLst/>
          </a:prstGeom>
          <a:noFill/>
        </p:spPr>
        <p:txBody>
          <a:bodyPr wrap="square" rtlCol="0">
            <a:spAutoFit/>
          </a:bodyPr>
          <a:lstStyle/>
          <a:p>
            <a:r>
              <a:rPr lang="es-ES" sz="2200" b="1" dirty="0">
                <a:solidFill>
                  <a:srgbClr val="050505"/>
                </a:solidFill>
                <a:latin typeface="Lato Light" panose="020F0302020204030203" pitchFamily="34" charset="77"/>
              </a:rPr>
              <a:t>HUELLA DE CARBONO O HUELLA DE CO</a:t>
            </a:r>
            <a:r>
              <a:rPr lang="es-ES" sz="2200" b="1" baseline="-25000" dirty="0">
                <a:solidFill>
                  <a:srgbClr val="050505"/>
                </a:solidFill>
                <a:latin typeface="Lato Light" panose="020F0302020204030203" pitchFamily="34" charset="77"/>
              </a:rPr>
              <a:t>2</a:t>
            </a:r>
            <a:endParaRPr lang="es-ES" sz="2200" b="1" dirty="0">
              <a:solidFill>
                <a:srgbClr val="050505"/>
              </a:solidFill>
              <a:latin typeface="Lato Light" panose="020F0302020204030203" pitchFamily="34" charset="77"/>
            </a:endParaRPr>
          </a:p>
          <a:p>
            <a:pPr lvl="0"/>
            <a:r>
              <a:rPr lang="es-ES" sz="2200" dirty="0">
                <a:latin typeface="Lato Light" panose="020F0302020204030203"/>
              </a:rPr>
              <a:t>Es un </a:t>
            </a:r>
            <a:r>
              <a:rPr lang="es-ES" sz="2200" b="1" dirty="0">
                <a:latin typeface="Lato Light" panose="020F0302020204030203"/>
              </a:rPr>
              <a:t>indicador ambiental </a:t>
            </a:r>
            <a:r>
              <a:rPr lang="es-ES" sz="2200" dirty="0">
                <a:latin typeface="Lato Light" panose="020F0302020204030203"/>
              </a:rPr>
              <a:t>que pretende reflejar la totalidad de </a:t>
            </a:r>
            <a:r>
              <a:rPr lang="es-ES" sz="2200" b="1" dirty="0">
                <a:latin typeface="Lato Light" panose="020F0302020204030203"/>
              </a:rPr>
              <a:t>gases de efecto invernadero</a:t>
            </a:r>
            <a:r>
              <a:rPr lang="es-ES" sz="2200" dirty="0">
                <a:latin typeface="Lato Light" panose="020F0302020204030203"/>
              </a:rPr>
              <a:t> emitidos por efecto </a:t>
            </a:r>
            <a:r>
              <a:rPr lang="es-ES" sz="2200" b="1" dirty="0">
                <a:latin typeface="Lato Light" panose="020F0302020204030203"/>
              </a:rPr>
              <a:t>directo o indirecto </a:t>
            </a:r>
            <a:r>
              <a:rPr lang="es-ES" sz="2200" dirty="0">
                <a:latin typeface="Lato Light" panose="020F0302020204030203"/>
              </a:rPr>
              <a:t>de un individuo, organización, evento o producto</a:t>
            </a:r>
            <a:r>
              <a:rPr lang="es-ES" sz="2200" dirty="0">
                <a:solidFill>
                  <a:srgbClr val="050505"/>
                </a:solidFill>
                <a:latin typeface="Lato Light" panose="020F0302020204030203"/>
              </a:rPr>
              <a:t>. </a:t>
            </a:r>
          </a:p>
          <a:p>
            <a:pPr lvl="0"/>
            <a:r>
              <a:rPr lang="es-ES" sz="2200" dirty="0">
                <a:solidFill>
                  <a:srgbClr val="050505"/>
                </a:solidFill>
                <a:latin typeface="Lato Light" panose="020F0302020204030203" pitchFamily="34" charset="77"/>
              </a:rPr>
              <a:t>De la huella de CO2 se deriva la huella Medioambiental que incluye más conceptos a parte de emisiones de gases de efecto invernadero</a:t>
            </a:r>
            <a:r>
              <a:rPr lang="es-ES" sz="2000" dirty="0">
                <a:solidFill>
                  <a:srgbClr val="050505"/>
                </a:solidFill>
                <a:latin typeface="Lato Light" panose="020F0302020204030203" pitchFamily="34" charset="77"/>
              </a:rPr>
              <a:t>.  </a:t>
            </a:r>
          </a:p>
          <a:p>
            <a:endParaRPr lang="es-ES" sz="1200" dirty="0"/>
          </a:p>
        </p:txBody>
      </p:sp>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4406" y="4643808"/>
            <a:ext cx="1542855" cy="360000"/>
          </a:xfrm>
          <a:prstGeom prst="rect">
            <a:avLst/>
          </a:prstGeom>
        </p:spPr>
      </p:pic>
    </p:spTree>
    <p:extLst>
      <p:ext uri="{BB962C8B-B14F-4D97-AF65-F5344CB8AC3E}">
        <p14:creationId xmlns:p14="http://schemas.microsoft.com/office/powerpoint/2010/main" val="566355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8F3551B-D12B-514D-87BD-5CEF8B07626C}"/>
              </a:ext>
            </a:extLst>
          </p:cNvPr>
          <p:cNvSpPr txBox="1"/>
          <p:nvPr/>
        </p:nvSpPr>
        <p:spPr>
          <a:xfrm>
            <a:off x="1458410" y="699220"/>
            <a:ext cx="6528122" cy="3293209"/>
          </a:xfrm>
          <a:prstGeom prst="rect">
            <a:avLst/>
          </a:prstGeom>
          <a:noFill/>
        </p:spPr>
        <p:txBody>
          <a:bodyPr wrap="square" rtlCol="0">
            <a:spAutoFit/>
          </a:bodyPr>
          <a:lstStyle/>
          <a:p>
            <a:pPr lvl="0" algn="just"/>
            <a:r>
              <a:rPr lang="es-ES" sz="2000" dirty="0">
                <a:latin typeface="Lato Light" panose="020F0302020204030203" pitchFamily="34" charset="77"/>
              </a:rPr>
              <a:t>La </a:t>
            </a:r>
            <a:r>
              <a:rPr lang="es-ES" sz="2400" b="1" dirty="0">
                <a:latin typeface="Lato Light" panose="020F0302020204030203" pitchFamily="34" charset="77"/>
              </a:rPr>
              <a:t>huella ecológica </a:t>
            </a:r>
            <a:r>
              <a:rPr lang="es-ES" sz="2000" dirty="0">
                <a:latin typeface="Lato Light" panose="020F0302020204030203" pitchFamily="34" charset="77"/>
              </a:rPr>
              <a:t>se puede medir en toneladas de CO2 o estimando la superficie de tierra necesaria para satisfacer tu consumo </a:t>
            </a:r>
          </a:p>
          <a:p>
            <a:pPr lvl="0" algn="just"/>
            <a:r>
              <a:rPr lang="es-ES" sz="2000" dirty="0">
                <a:latin typeface="Lato Light" panose="020F0302020204030203" pitchFamily="34" charset="77"/>
              </a:rPr>
              <a:t>de </a:t>
            </a:r>
            <a:r>
              <a:rPr lang="es-ES" sz="2400" b="1" dirty="0">
                <a:latin typeface="Lato Light" panose="020F0302020204030203" pitchFamily="34" charset="77"/>
              </a:rPr>
              <a:t>alimentos, bienes, servicios, vivienda</a:t>
            </a:r>
          </a:p>
          <a:p>
            <a:pPr lvl="0" algn="just"/>
            <a:r>
              <a:rPr lang="es-ES" sz="2400" b="1" dirty="0">
                <a:latin typeface="Lato Light" panose="020F0302020204030203" pitchFamily="34" charset="77"/>
              </a:rPr>
              <a:t> y energía </a:t>
            </a:r>
            <a:r>
              <a:rPr lang="es-ES" sz="2000" dirty="0">
                <a:latin typeface="Lato Light" panose="020F0302020204030203" pitchFamily="34" charset="77"/>
              </a:rPr>
              <a:t>y asimilar los residuos generados. </a:t>
            </a:r>
          </a:p>
          <a:p>
            <a:pPr lvl="0" algn="just"/>
            <a:r>
              <a:rPr lang="es-ES" sz="2000" dirty="0">
                <a:latin typeface="Lato Light" panose="020F0302020204030203" pitchFamily="34" charset="77"/>
              </a:rPr>
              <a:t>Se dice que los seres humanos, al ritmo de consumo actual, necesitaríamos más de un planeta Tierra para poder satisfacer nuestras necesidades. </a:t>
            </a:r>
            <a:r>
              <a:rPr lang="es-ES" sz="2400" b="1" dirty="0">
                <a:solidFill>
                  <a:srgbClr val="050505"/>
                </a:solidFill>
                <a:latin typeface="Lato Light" panose="020F0302020204030203" pitchFamily="34" charset="77"/>
              </a:rPr>
              <a:t>¿Cuánto espacio necesitas tú?  </a:t>
            </a:r>
            <a:endParaRPr lang="es-ES" sz="2400" dirty="0">
              <a:solidFill>
                <a:srgbClr val="050505"/>
              </a:solidFill>
              <a:latin typeface="Lato Light" panose="020F0302020204030203" pitchFamily="34" charset="77"/>
            </a:endParaRPr>
          </a:p>
        </p:txBody>
      </p:sp>
      <p:sp>
        <p:nvSpPr>
          <p:cNvPr id="3" name="CuadroTexto 2">
            <a:extLst>
              <a:ext uri="{FF2B5EF4-FFF2-40B4-BE49-F238E27FC236}">
                <a16:creationId xmlns:a16="http://schemas.microsoft.com/office/drawing/2014/main" id="{BAB57396-3DDC-BF41-8655-2C6A69BB2EF5}"/>
              </a:ext>
            </a:extLst>
          </p:cNvPr>
          <p:cNvSpPr txBox="1"/>
          <p:nvPr/>
        </p:nvSpPr>
        <p:spPr>
          <a:xfrm>
            <a:off x="1458410" y="4713402"/>
            <a:ext cx="4956806" cy="307777"/>
          </a:xfrm>
          <a:prstGeom prst="rect">
            <a:avLst/>
          </a:prstGeom>
          <a:noFill/>
        </p:spPr>
        <p:txBody>
          <a:bodyPr wrap="none" rtlCol="0">
            <a:spAutoFit/>
          </a:bodyPr>
          <a:lstStyle/>
          <a:p>
            <a:r>
              <a:rPr lang="es-ES" dirty="0">
                <a:latin typeface="Lato Light" panose="020F0302020204030203" pitchFamily="34" charset="77"/>
              </a:rPr>
              <a:t>Visualiza el video: </a:t>
            </a:r>
            <a:r>
              <a:rPr lang="es-ES" sz="1200" dirty="0">
                <a:hlinkClick r:id="rId3"/>
              </a:rPr>
              <a:t>https://www.youtube.com/watch?v=TM2Be7MqykY</a:t>
            </a:r>
            <a:endParaRPr lang="es-ES" sz="1200" dirty="0"/>
          </a:p>
        </p:txBody>
      </p:sp>
    </p:spTree>
    <p:extLst>
      <p:ext uri="{BB962C8B-B14F-4D97-AF65-F5344CB8AC3E}">
        <p14:creationId xmlns:p14="http://schemas.microsoft.com/office/powerpoint/2010/main" val="531156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D0F42A3-2A93-124B-8A05-FAF0F80ECC66}"/>
              </a:ext>
            </a:extLst>
          </p:cNvPr>
          <p:cNvPicPr>
            <a:picLocks noChangeAspect="1"/>
          </p:cNvPicPr>
          <p:nvPr/>
        </p:nvPicPr>
        <p:blipFill>
          <a:blip r:embed="rId3"/>
          <a:stretch>
            <a:fillRect/>
          </a:stretch>
        </p:blipFill>
        <p:spPr>
          <a:xfrm>
            <a:off x="2286000" y="1289050"/>
            <a:ext cx="4572000" cy="2565400"/>
          </a:xfrm>
          <a:prstGeom prst="rect">
            <a:avLst/>
          </a:prstGeom>
        </p:spPr>
      </p:pic>
      <p:pic>
        <p:nvPicPr>
          <p:cNvPr id="8" name="Imagen 7">
            <a:extLst>
              <a:ext uri="{FF2B5EF4-FFF2-40B4-BE49-F238E27FC236}">
                <a16:creationId xmlns:a16="http://schemas.microsoft.com/office/drawing/2014/main" id="{EC0E39B0-F579-174C-B029-9A1BBD419F10}"/>
              </a:ext>
            </a:extLst>
          </p:cNvPr>
          <p:cNvPicPr>
            <a:picLocks noChangeAspect="1"/>
          </p:cNvPicPr>
          <p:nvPr/>
        </p:nvPicPr>
        <p:blipFill rotWithShape="1">
          <a:blip r:embed="rId4"/>
          <a:srcRect b="16363"/>
          <a:stretch/>
        </p:blipFill>
        <p:spPr>
          <a:xfrm>
            <a:off x="0" y="0"/>
            <a:ext cx="9144000" cy="5108713"/>
          </a:xfrm>
          <a:prstGeom prst="rect">
            <a:avLst/>
          </a:prstGeom>
        </p:spPr>
      </p:pic>
      <p:pic>
        <p:nvPicPr>
          <p:cNvPr id="6" name="Imagen 5">
            <a:extLst>
              <a:ext uri="{FF2B5EF4-FFF2-40B4-BE49-F238E27FC236}">
                <a16:creationId xmlns:a16="http://schemas.microsoft.com/office/drawing/2014/main" id="{AEB021F9-8E51-664D-ABC8-E758EA39F0E0}"/>
              </a:ext>
            </a:extLst>
          </p:cNvPr>
          <p:cNvPicPr>
            <a:picLocks noChangeAspect="1"/>
          </p:cNvPicPr>
          <p:nvPr/>
        </p:nvPicPr>
        <p:blipFill>
          <a:blip r:embed="rId5"/>
          <a:stretch>
            <a:fillRect/>
          </a:stretch>
        </p:blipFill>
        <p:spPr>
          <a:xfrm>
            <a:off x="4242082" y="1080623"/>
            <a:ext cx="952500" cy="952500"/>
          </a:xfrm>
          <a:prstGeom prst="rect">
            <a:avLst/>
          </a:prstGeom>
        </p:spPr>
      </p:pic>
      <p:sp>
        <p:nvSpPr>
          <p:cNvPr id="7" name="CuadroTexto 6">
            <a:extLst>
              <a:ext uri="{FF2B5EF4-FFF2-40B4-BE49-F238E27FC236}">
                <a16:creationId xmlns:a16="http://schemas.microsoft.com/office/drawing/2014/main" id="{33F9B91F-13AD-1448-98BC-480997EFE3CA}"/>
              </a:ext>
            </a:extLst>
          </p:cNvPr>
          <p:cNvSpPr txBox="1"/>
          <p:nvPr/>
        </p:nvSpPr>
        <p:spPr>
          <a:xfrm>
            <a:off x="4100052" y="589935"/>
            <a:ext cx="184731" cy="307777"/>
          </a:xfrm>
          <a:prstGeom prst="rect">
            <a:avLst/>
          </a:prstGeom>
          <a:noFill/>
        </p:spPr>
        <p:txBody>
          <a:bodyPr wrap="none" rtlCol="0">
            <a:spAutoFit/>
          </a:bodyPr>
          <a:lstStyle/>
          <a:p>
            <a:endParaRPr lang="es-ES" dirty="0"/>
          </a:p>
        </p:txBody>
      </p:sp>
      <p:sp>
        <p:nvSpPr>
          <p:cNvPr id="10" name="Google Shape;169;p5">
            <a:extLst>
              <a:ext uri="{FF2B5EF4-FFF2-40B4-BE49-F238E27FC236}">
                <a16:creationId xmlns:a16="http://schemas.microsoft.com/office/drawing/2014/main" id="{6904A69E-5333-154A-8418-E893DEE868FC}"/>
              </a:ext>
            </a:extLst>
          </p:cNvPr>
          <p:cNvSpPr txBox="1"/>
          <p:nvPr/>
        </p:nvSpPr>
        <p:spPr>
          <a:xfrm>
            <a:off x="3460876" y="644515"/>
            <a:ext cx="2803377"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2400" b="1" i="0" u="none" strike="noStrike" cap="none" dirty="0">
                <a:solidFill>
                  <a:schemeClr val="tx1">
                    <a:lumMod val="50000"/>
                  </a:schemeClr>
                </a:solidFill>
                <a:latin typeface="Lato Light" panose="020F0302020204030203" pitchFamily="34" charset="77"/>
                <a:sym typeface="Arial"/>
              </a:rPr>
              <a:t>SOSTENIBILIDAD</a:t>
            </a:r>
            <a:endParaRPr sz="2400" dirty="0">
              <a:solidFill>
                <a:schemeClr val="tx1">
                  <a:lumMod val="50000"/>
                </a:schemeClr>
              </a:solidFill>
              <a:latin typeface="Lato Light" panose="020F0302020204030203" pitchFamily="34" charset="77"/>
            </a:endParaRPr>
          </a:p>
        </p:txBody>
      </p:sp>
      <p:sp>
        <p:nvSpPr>
          <p:cNvPr id="11" name="CuadroTexto 10">
            <a:extLst>
              <a:ext uri="{FF2B5EF4-FFF2-40B4-BE49-F238E27FC236}">
                <a16:creationId xmlns:a16="http://schemas.microsoft.com/office/drawing/2014/main" id="{64CA799E-55E9-5644-A68E-15E66FB98DBC}"/>
              </a:ext>
            </a:extLst>
          </p:cNvPr>
          <p:cNvSpPr txBox="1"/>
          <p:nvPr/>
        </p:nvSpPr>
        <p:spPr>
          <a:xfrm>
            <a:off x="6449961" y="894735"/>
            <a:ext cx="184731" cy="307777"/>
          </a:xfrm>
          <a:prstGeom prst="rect">
            <a:avLst/>
          </a:prstGeom>
          <a:noFill/>
        </p:spPr>
        <p:txBody>
          <a:bodyPr wrap="none" rtlCol="0">
            <a:spAutoFit/>
          </a:bodyPr>
          <a:lstStyle/>
          <a:p>
            <a:endParaRPr lang="es-ES" dirty="0"/>
          </a:p>
        </p:txBody>
      </p:sp>
      <p:sp>
        <p:nvSpPr>
          <p:cNvPr id="12" name="Google Shape;171;p5">
            <a:extLst>
              <a:ext uri="{FF2B5EF4-FFF2-40B4-BE49-F238E27FC236}">
                <a16:creationId xmlns:a16="http://schemas.microsoft.com/office/drawing/2014/main" id="{72A50C3D-1201-994C-962D-29ED2F8B2C24}"/>
              </a:ext>
            </a:extLst>
          </p:cNvPr>
          <p:cNvSpPr txBox="1"/>
          <p:nvPr/>
        </p:nvSpPr>
        <p:spPr>
          <a:xfrm>
            <a:off x="2371074" y="1654873"/>
            <a:ext cx="1605678"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2000" i="0" u="none" strike="noStrike" cap="none" dirty="0">
                <a:solidFill>
                  <a:schemeClr val="tx1">
                    <a:lumMod val="50000"/>
                  </a:schemeClr>
                </a:solidFill>
                <a:latin typeface="Lato Light" panose="020F0302020204030203" pitchFamily="34" charset="77"/>
                <a:sym typeface="Arial"/>
              </a:rPr>
              <a:t>CONSUMO</a:t>
            </a:r>
            <a:endParaRPr sz="2000" dirty="0">
              <a:solidFill>
                <a:schemeClr val="tx1">
                  <a:lumMod val="50000"/>
                </a:schemeClr>
              </a:solidFill>
              <a:latin typeface="Lato Light" panose="020F0302020204030203" pitchFamily="34" charset="77"/>
            </a:endParaRPr>
          </a:p>
        </p:txBody>
      </p:sp>
      <p:sp>
        <p:nvSpPr>
          <p:cNvPr id="13" name="Google Shape;172;p5">
            <a:extLst>
              <a:ext uri="{FF2B5EF4-FFF2-40B4-BE49-F238E27FC236}">
                <a16:creationId xmlns:a16="http://schemas.microsoft.com/office/drawing/2014/main" id="{52C79EF3-EE4C-4948-976B-5F807C3AA9E3}"/>
              </a:ext>
            </a:extLst>
          </p:cNvPr>
          <p:cNvSpPr txBox="1"/>
          <p:nvPr/>
        </p:nvSpPr>
        <p:spPr>
          <a:xfrm>
            <a:off x="5459913" y="1685651"/>
            <a:ext cx="1636211"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2000" i="0" u="none" strike="noStrike" cap="none" dirty="0">
                <a:solidFill>
                  <a:schemeClr val="tx1">
                    <a:lumMod val="50000"/>
                  </a:schemeClr>
                </a:solidFill>
                <a:latin typeface="Lato Light" panose="020F0302020204030203" pitchFamily="34" charset="77"/>
                <a:sym typeface="Arial"/>
              </a:rPr>
              <a:t>NECESITO</a:t>
            </a:r>
            <a:endParaRPr sz="2000" dirty="0">
              <a:solidFill>
                <a:schemeClr val="tx1">
                  <a:lumMod val="50000"/>
                </a:schemeClr>
              </a:solidFill>
              <a:latin typeface="Lato Light" panose="020F0302020204030203" pitchFamily="34" charset="77"/>
            </a:endParaRPr>
          </a:p>
        </p:txBody>
      </p:sp>
      <p:pic>
        <p:nvPicPr>
          <p:cNvPr id="14" name="Imagen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44406" y="4643808"/>
            <a:ext cx="1542855" cy="360000"/>
          </a:xfrm>
          <a:prstGeom prst="rect">
            <a:avLst/>
          </a:prstGeom>
        </p:spPr>
      </p:pic>
    </p:spTree>
    <p:extLst>
      <p:ext uri="{BB962C8B-B14F-4D97-AF65-F5344CB8AC3E}">
        <p14:creationId xmlns:p14="http://schemas.microsoft.com/office/powerpoint/2010/main" val="3702462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79;p6">
            <a:extLst>
              <a:ext uri="{FF2B5EF4-FFF2-40B4-BE49-F238E27FC236}">
                <a16:creationId xmlns:a16="http://schemas.microsoft.com/office/drawing/2014/main" id="{147FD9D6-E053-6D49-91E2-0E51D0E96C31}"/>
              </a:ext>
            </a:extLst>
          </p:cNvPr>
          <p:cNvSpPr txBox="1"/>
          <p:nvPr/>
        </p:nvSpPr>
        <p:spPr>
          <a:xfrm>
            <a:off x="2310125" y="604230"/>
            <a:ext cx="444155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2800" b="1" i="0" u="none" strike="noStrike" cap="none" dirty="0">
                <a:solidFill>
                  <a:srgbClr val="DADCE1"/>
                </a:solidFill>
                <a:latin typeface="Lato Light" panose="020F0302020204030203" pitchFamily="34" charset="77"/>
                <a:sym typeface="Arial"/>
              </a:rPr>
              <a:t>LOS PARES DISCUTEN</a:t>
            </a:r>
            <a:endParaRPr sz="2800" b="1" dirty="0">
              <a:solidFill>
                <a:srgbClr val="DADCE1"/>
              </a:solidFill>
              <a:latin typeface="Lato Light" panose="020F0302020204030203" pitchFamily="34" charset="77"/>
            </a:endParaRPr>
          </a:p>
        </p:txBody>
      </p:sp>
      <p:sp>
        <p:nvSpPr>
          <p:cNvPr id="2" name="CuadroTexto 1">
            <a:extLst>
              <a:ext uri="{FF2B5EF4-FFF2-40B4-BE49-F238E27FC236}">
                <a16:creationId xmlns:a16="http://schemas.microsoft.com/office/drawing/2014/main" id="{4CC1E727-FE2C-8243-A595-F909D1918F5E}"/>
              </a:ext>
            </a:extLst>
          </p:cNvPr>
          <p:cNvSpPr txBox="1"/>
          <p:nvPr/>
        </p:nvSpPr>
        <p:spPr>
          <a:xfrm>
            <a:off x="1296372" y="1447743"/>
            <a:ext cx="6814686" cy="3508653"/>
          </a:xfrm>
          <a:prstGeom prst="rect">
            <a:avLst/>
          </a:prstGeom>
          <a:noFill/>
        </p:spPr>
        <p:txBody>
          <a:bodyPr wrap="none" rtlCol="0">
            <a:spAutoFit/>
          </a:bodyPr>
          <a:lstStyle/>
          <a:p>
            <a:r>
              <a:rPr lang="es-ES" sz="2000" b="1" dirty="0">
                <a:solidFill>
                  <a:srgbClr val="DADCE1"/>
                </a:solidFill>
                <a:latin typeface="Lato Light" panose="020F0302020204030203" pitchFamily="34" charset="77"/>
              </a:rPr>
              <a:t>Cuando consumes bienes y servicios...</a:t>
            </a:r>
          </a:p>
          <a:p>
            <a:endParaRPr lang="es-ES" sz="2000" dirty="0">
              <a:latin typeface="Lato Light" panose="020F0302020204030203" pitchFamily="34" charset="77"/>
            </a:endParaRPr>
          </a:p>
          <a:p>
            <a:r>
              <a:rPr lang="es-ES" sz="2000" dirty="0">
                <a:solidFill>
                  <a:srgbClr val="DADCE1"/>
                </a:solidFill>
                <a:latin typeface="Lato Light" panose="020F0302020204030203" pitchFamily="34" charset="77"/>
              </a:rPr>
              <a:t>¿Has pensado su valor real o el impacto en el medioambiente?</a:t>
            </a:r>
          </a:p>
          <a:p>
            <a:endParaRPr lang="es-ES" sz="2000" dirty="0">
              <a:solidFill>
                <a:srgbClr val="DADCE1"/>
              </a:solidFill>
              <a:latin typeface="Lato Light" panose="020F0302020204030203" pitchFamily="34" charset="77"/>
            </a:endParaRPr>
          </a:p>
          <a:p>
            <a:r>
              <a:rPr lang="es-ES" sz="2000" dirty="0">
                <a:solidFill>
                  <a:srgbClr val="DADCE1"/>
                </a:solidFill>
                <a:latin typeface="Lato Light" panose="020F0302020204030203" pitchFamily="34" charset="77"/>
              </a:rPr>
              <a:t>¿Qué recursos naturales se utilizarían en su producción?</a:t>
            </a:r>
          </a:p>
          <a:p>
            <a:endParaRPr lang="es-ES" sz="2000" dirty="0">
              <a:solidFill>
                <a:srgbClr val="DADCE1"/>
              </a:solidFill>
              <a:latin typeface="Lato Light" panose="020F0302020204030203" pitchFamily="34" charset="77"/>
            </a:endParaRPr>
          </a:p>
          <a:p>
            <a:r>
              <a:rPr lang="es-ES" sz="2000" dirty="0">
                <a:solidFill>
                  <a:srgbClr val="DADCE1"/>
                </a:solidFill>
                <a:latin typeface="Lato Light" panose="020F0302020204030203" pitchFamily="34" charset="77"/>
              </a:rPr>
              <a:t>¿Las empresas respetan las leyes ambientales?</a:t>
            </a:r>
          </a:p>
          <a:p>
            <a:endParaRPr lang="es-ES" sz="2000" dirty="0">
              <a:solidFill>
                <a:srgbClr val="DADCE1"/>
              </a:solidFill>
              <a:latin typeface="Lato Light" panose="020F0302020204030203" pitchFamily="34" charset="77"/>
            </a:endParaRPr>
          </a:p>
          <a:p>
            <a:r>
              <a:rPr lang="es-ES" sz="2000" dirty="0">
                <a:solidFill>
                  <a:srgbClr val="DADCE1"/>
                </a:solidFill>
                <a:latin typeface="Lato Light" panose="020F0302020204030203" pitchFamily="34" charset="77"/>
              </a:rPr>
              <a:t>¿A dónde van a parar los desechos que producen?</a:t>
            </a:r>
          </a:p>
          <a:p>
            <a:endParaRPr lang="es-ES" dirty="0">
              <a:latin typeface="Lato Light" panose="020F0302020204030203" pitchFamily="34" charset="77"/>
            </a:endParaRPr>
          </a:p>
          <a:p>
            <a:endParaRPr lang="es-ES" dirty="0"/>
          </a:p>
          <a:p>
            <a:endParaRPr lang="es-ES" dirty="0"/>
          </a:p>
        </p:txBody>
      </p:sp>
      <p:pic>
        <p:nvPicPr>
          <p:cNvPr id="4" name="Imagen 3">
            <a:extLst>
              <a:ext uri="{FF2B5EF4-FFF2-40B4-BE49-F238E27FC236}">
                <a16:creationId xmlns:a16="http://schemas.microsoft.com/office/drawing/2014/main" id="{F39F1326-1ACC-1947-8366-1A0D088BDB15}"/>
              </a:ext>
            </a:extLst>
          </p:cNvPr>
          <p:cNvPicPr>
            <a:picLocks noChangeAspect="1"/>
          </p:cNvPicPr>
          <p:nvPr/>
        </p:nvPicPr>
        <p:blipFill>
          <a:blip r:embed="rId3"/>
          <a:stretch>
            <a:fillRect/>
          </a:stretch>
        </p:blipFill>
        <p:spPr>
          <a:xfrm>
            <a:off x="6838950" y="495243"/>
            <a:ext cx="952500" cy="952500"/>
          </a:xfrm>
          <a:prstGeom prst="rect">
            <a:avLst/>
          </a:prstGeom>
        </p:spPr>
      </p:pic>
    </p:spTree>
    <p:extLst>
      <p:ext uri="{BB962C8B-B14F-4D97-AF65-F5344CB8AC3E}">
        <p14:creationId xmlns:p14="http://schemas.microsoft.com/office/powerpoint/2010/main" val="155772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EDUCACLIMA">
  <a:themeElements>
    <a:clrScheme name="educaclima">
      <a:dk1>
        <a:srgbClr val="00B050"/>
      </a:dk1>
      <a:lt1>
        <a:srgbClr val="92D050"/>
      </a:lt1>
      <a:dk2>
        <a:srgbClr val="0070C0"/>
      </a:dk2>
      <a:lt2>
        <a:srgbClr val="DEE9F2"/>
      </a:lt2>
      <a:accent1>
        <a:srgbClr val="00B050"/>
      </a:accent1>
      <a:accent2>
        <a:srgbClr val="FF6300"/>
      </a:accent2>
      <a:accent3>
        <a:srgbClr val="0070C0"/>
      </a:accent3>
      <a:accent4>
        <a:srgbClr val="6611CC"/>
      </a:accent4>
      <a:accent5>
        <a:srgbClr val="00B050"/>
      </a:accent5>
      <a:accent6>
        <a:srgbClr val="92D050"/>
      </a:accent6>
      <a:hlink>
        <a:srgbClr val="FF6300"/>
      </a:hlink>
      <a:folHlink>
        <a:srgbClr val="37454B"/>
      </a:folHlink>
    </a:clrScheme>
    <a:fontScheme name="Personalizado 1">
      <a:majorFont>
        <a:latin typeface="Avenir Black"/>
        <a:ea typeface=""/>
        <a:cs typeface=""/>
      </a:majorFont>
      <a:minorFont>
        <a:latin typeface="Avenir Heav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aEDUCACLIMA" id="{849FC7EB-BDC2-41BA-BA66-CFACBBD665AE}" vid="{02C21224-1533-42E6-BBEE-89C6534CEAEB}"/>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TemaEDUCACLIMA</Template>
  <TotalTime>3738</TotalTime>
  <Words>1400</Words>
  <Application>Microsoft Office PowerPoint</Application>
  <PresentationFormat>Presentación en pantalla (16:9)</PresentationFormat>
  <Paragraphs>147</Paragraphs>
  <Slides>17</Slides>
  <Notes>17</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17</vt:i4>
      </vt:variant>
    </vt:vector>
  </HeadingPairs>
  <TitlesOfParts>
    <vt:vector size="31" baseType="lpstr">
      <vt:lpstr>Arial</vt:lpstr>
      <vt:lpstr>Avenir Black</vt:lpstr>
      <vt:lpstr>Avenir Book</vt:lpstr>
      <vt:lpstr>Avenir Heavy</vt:lpstr>
      <vt:lpstr>Avenir Light</vt:lpstr>
      <vt:lpstr>Avenir Roman</vt:lpstr>
      <vt:lpstr>Bebas Neue</vt:lpstr>
      <vt:lpstr>Calibri</vt:lpstr>
      <vt:lpstr>Lato Black</vt:lpstr>
      <vt:lpstr>Lato Light</vt:lpstr>
      <vt:lpstr>Lato Medium</vt:lpstr>
      <vt:lpstr>Roboto</vt:lpstr>
      <vt:lpstr>Roboto Slab Regular</vt:lpstr>
      <vt:lpstr>TemaEDUCACLIMA</vt:lpstr>
      <vt:lpstr>HUELLA DE CO2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Olga Espino de Torres Peralta</dc:creator>
  <cp:lastModifiedBy>Chamochin Escribano, Raquel</cp:lastModifiedBy>
  <cp:revision>94</cp:revision>
  <cp:lastPrinted>2020-01-24T09:03:16Z</cp:lastPrinted>
  <dcterms:created xsi:type="dcterms:W3CDTF">2019-11-21T10:27:08Z</dcterms:created>
  <dcterms:modified xsi:type="dcterms:W3CDTF">2020-03-09T08:07:51Z</dcterms:modified>
</cp:coreProperties>
</file>